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70" r:id="rId11"/>
    <p:sldId id="271" r:id="rId12"/>
    <p:sldId id="272" r:id="rId13"/>
    <p:sldId id="26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4C7D8-C4C9-4095-8D69-F03008CBB6C8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241A73D-7FBC-4C82-AE51-D806171231E4}">
      <dgm:prSet custT="1"/>
      <dgm:spPr/>
      <dgm:t>
        <a:bodyPr/>
        <a:lstStyle/>
        <a:p>
          <a:r>
            <a:rPr lang="es-UY" sz="1600" b="0" i="0" dirty="0" smtClean="0"/>
            <a:t>CARÁTULA</a:t>
          </a:r>
          <a:endParaRPr lang="es-ES" sz="1600" b="0" i="0" dirty="0"/>
        </a:p>
      </dgm:t>
    </dgm:pt>
    <dgm:pt modelId="{817D36D3-B886-4E47-9421-44B8FAB58440}" type="parTrans" cxnId="{F44F1864-0A58-47EF-B2F9-643374032EA8}">
      <dgm:prSet/>
      <dgm:spPr/>
      <dgm:t>
        <a:bodyPr/>
        <a:lstStyle/>
        <a:p>
          <a:endParaRPr lang="es-ES"/>
        </a:p>
      </dgm:t>
    </dgm:pt>
    <dgm:pt modelId="{0540BB10-18A2-4802-BE05-313FC6C0580F}" type="sibTrans" cxnId="{F44F1864-0A58-47EF-B2F9-643374032EA8}">
      <dgm:prSet/>
      <dgm:spPr/>
      <dgm:t>
        <a:bodyPr/>
        <a:lstStyle/>
        <a:p>
          <a:endParaRPr lang="es-ES"/>
        </a:p>
      </dgm:t>
    </dgm:pt>
    <dgm:pt modelId="{7639C92D-1708-44B2-820B-1E9815EDD093}">
      <dgm:prSet custT="1"/>
      <dgm:spPr/>
      <dgm:t>
        <a:bodyPr/>
        <a:lstStyle/>
        <a:p>
          <a:r>
            <a:rPr lang="es-ES" sz="1600" b="0" i="0" dirty="0" smtClean="0"/>
            <a:t>TABLA DE CONTENIDO</a:t>
          </a:r>
          <a:endParaRPr lang="es-ES" sz="1600" b="0" i="0" dirty="0"/>
        </a:p>
      </dgm:t>
    </dgm:pt>
    <dgm:pt modelId="{07F10F9F-43EE-4AB4-97CC-4846FCFB3F26}" type="parTrans" cxnId="{5F0AE485-8EBE-43A5-A618-0BEEAF00EC68}">
      <dgm:prSet/>
      <dgm:spPr/>
      <dgm:t>
        <a:bodyPr/>
        <a:lstStyle/>
        <a:p>
          <a:endParaRPr lang="es-ES"/>
        </a:p>
      </dgm:t>
    </dgm:pt>
    <dgm:pt modelId="{7F280816-B343-4AB6-9486-7010D8087C6E}" type="sibTrans" cxnId="{5F0AE485-8EBE-43A5-A618-0BEEAF00EC68}">
      <dgm:prSet/>
      <dgm:spPr/>
      <dgm:t>
        <a:bodyPr/>
        <a:lstStyle/>
        <a:p>
          <a:endParaRPr lang="es-ES"/>
        </a:p>
      </dgm:t>
    </dgm:pt>
    <dgm:pt modelId="{FFD8CD17-B29D-43C9-9B6C-02969DB70A51}">
      <dgm:prSet custT="1"/>
      <dgm:spPr/>
      <dgm:t>
        <a:bodyPr/>
        <a:lstStyle/>
        <a:p>
          <a:r>
            <a:rPr lang="es-ES" sz="1600" b="0" i="0" dirty="0" smtClean="0"/>
            <a:t>ÍNDICE DE TABLAS Y FIGURAS</a:t>
          </a:r>
          <a:endParaRPr lang="es-ES" sz="1600" b="0" i="0" dirty="0"/>
        </a:p>
      </dgm:t>
    </dgm:pt>
    <dgm:pt modelId="{375A9DE2-72E4-43D0-B957-D02BB44B110D}" type="parTrans" cxnId="{BBE0C4EC-37CA-49BE-BD68-0DD45905C900}">
      <dgm:prSet/>
      <dgm:spPr/>
      <dgm:t>
        <a:bodyPr/>
        <a:lstStyle/>
        <a:p>
          <a:endParaRPr lang="es-ES"/>
        </a:p>
      </dgm:t>
    </dgm:pt>
    <dgm:pt modelId="{1D377A26-E852-44B0-AC57-A46776909FE5}" type="sibTrans" cxnId="{BBE0C4EC-37CA-49BE-BD68-0DD45905C900}">
      <dgm:prSet/>
      <dgm:spPr/>
      <dgm:t>
        <a:bodyPr/>
        <a:lstStyle/>
        <a:p>
          <a:endParaRPr lang="es-ES"/>
        </a:p>
      </dgm:t>
    </dgm:pt>
    <dgm:pt modelId="{5650EDCC-F57A-4213-A12D-7A896058474B}">
      <dgm:prSet custT="1"/>
      <dgm:spPr/>
      <dgm:t>
        <a:bodyPr/>
        <a:lstStyle/>
        <a:p>
          <a:r>
            <a:rPr lang="es-ES" sz="1600" b="0" i="0" dirty="0" smtClean="0"/>
            <a:t>INTRODUCCIÓN</a:t>
          </a:r>
          <a:endParaRPr lang="es-ES" sz="1600" b="0" i="0" dirty="0"/>
        </a:p>
      </dgm:t>
    </dgm:pt>
    <dgm:pt modelId="{B4763EC3-66F2-48F0-8814-28643B439859}" type="parTrans" cxnId="{024888C4-91B1-430D-8FAB-F6957BF89C5B}">
      <dgm:prSet/>
      <dgm:spPr/>
      <dgm:t>
        <a:bodyPr/>
        <a:lstStyle/>
        <a:p>
          <a:endParaRPr lang="es-ES"/>
        </a:p>
      </dgm:t>
    </dgm:pt>
    <dgm:pt modelId="{D854CB18-746B-40B5-872E-75ED1D7E9399}" type="sibTrans" cxnId="{024888C4-91B1-430D-8FAB-F6957BF89C5B}">
      <dgm:prSet/>
      <dgm:spPr/>
      <dgm:t>
        <a:bodyPr/>
        <a:lstStyle/>
        <a:p>
          <a:endParaRPr lang="es-ES"/>
        </a:p>
      </dgm:t>
    </dgm:pt>
    <dgm:pt modelId="{89ECA230-2D4B-4C75-855E-DEEEA62946B9}">
      <dgm:prSet custT="1"/>
      <dgm:spPr/>
      <dgm:t>
        <a:bodyPr/>
        <a:lstStyle/>
        <a:p>
          <a:r>
            <a:rPr lang="es-ES" sz="1600" b="0" i="0" dirty="0" smtClean="0"/>
            <a:t>CUERPO</a:t>
          </a:r>
          <a:endParaRPr lang="es-ES" sz="1600" b="0" i="0" dirty="0"/>
        </a:p>
      </dgm:t>
    </dgm:pt>
    <dgm:pt modelId="{6DD8113D-A09C-4D06-B31E-AC7CBF703CAA}" type="parTrans" cxnId="{FCE9D19B-E6E9-4B57-A7DE-6994102526E0}">
      <dgm:prSet/>
      <dgm:spPr/>
      <dgm:t>
        <a:bodyPr/>
        <a:lstStyle/>
        <a:p>
          <a:endParaRPr lang="es-ES"/>
        </a:p>
      </dgm:t>
    </dgm:pt>
    <dgm:pt modelId="{CDF35996-6F86-4203-88E8-906A9A1DA0D8}" type="sibTrans" cxnId="{FCE9D19B-E6E9-4B57-A7DE-6994102526E0}">
      <dgm:prSet/>
      <dgm:spPr/>
      <dgm:t>
        <a:bodyPr/>
        <a:lstStyle/>
        <a:p>
          <a:endParaRPr lang="es-ES"/>
        </a:p>
      </dgm:t>
    </dgm:pt>
    <dgm:pt modelId="{B78C14CD-0A53-4049-99D3-9A6DF64E60CF}">
      <dgm:prSet custT="1"/>
      <dgm:spPr/>
      <dgm:t>
        <a:bodyPr/>
        <a:lstStyle/>
        <a:p>
          <a:r>
            <a:rPr lang="es-ES" sz="1600" b="0" i="0" dirty="0" smtClean="0"/>
            <a:t>CONCLUSIONES</a:t>
          </a:r>
          <a:endParaRPr lang="es-ES" sz="1600" b="0" i="0" dirty="0"/>
        </a:p>
      </dgm:t>
    </dgm:pt>
    <dgm:pt modelId="{1634C160-A4C2-4B08-B4B6-D9CE5B685D4F}" type="parTrans" cxnId="{28AFBF12-7D3B-439E-BABF-F1AEA6D0D737}">
      <dgm:prSet/>
      <dgm:spPr/>
      <dgm:t>
        <a:bodyPr/>
        <a:lstStyle/>
        <a:p>
          <a:endParaRPr lang="es-ES"/>
        </a:p>
      </dgm:t>
    </dgm:pt>
    <dgm:pt modelId="{87F88622-9151-439C-B3D4-583CF3ED3A29}" type="sibTrans" cxnId="{28AFBF12-7D3B-439E-BABF-F1AEA6D0D737}">
      <dgm:prSet/>
      <dgm:spPr/>
      <dgm:t>
        <a:bodyPr/>
        <a:lstStyle/>
        <a:p>
          <a:endParaRPr lang="es-ES"/>
        </a:p>
      </dgm:t>
    </dgm:pt>
    <dgm:pt modelId="{6FA84DB1-4A39-4FE3-A8B7-A654BB88BAC8}">
      <dgm:prSet custT="1"/>
      <dgm:spPr/>
      <dgm:t>
        <a:bodyPr/>
        <a:lstStyle/>
        <a:p>
          <a:r>
            <a:rPr lang="es-UY" sz="1600" b="0" i="0" dirty="0" smtClean="0"/>
            <a:t>REFERENCIAS</a:t>
          </a:r>
          <a:endParaRPr lang="es-ES" sz="1600" b="0" i="0" dirty="0"/>
        </a:p>
      </dgm:t>
    </dgm:pt>
    <dgm:pt modelId="{AC1E2836-66F8-4BBE-9C08-C4FD62836B17}" type="parTrans" cxnId="{2EB4937D-61FE-44B7-951E-90585F4DFDCA}">
      <dgm:prSet/>
      <dgm:spPr/>
      <dgm:t>
        <a:bodyPr/>
        <a:lstStyle/>
        <a:p>
          <a:endParaRPr lang="es-ES"/>
        </a:p>
      </dgm:t>
    </dgm:pt>
    <dgm:pt modelId="{FE1A1270-A8F7-4058-80AC-1D099C7BFDD5}" type="sibTrans" cxnId="{2EB4937D-61FE-44B7-951E-90585F4DFDCA}">
      <dgm:prSet/>
      <dgm:spPr/>
      <dgm:t>
        <a:bodyPr/>
        <a:lstStyle/>
        <a:p>
          <a:endParaRPr lang="es-ES"/>
        </a:p>
      </dgm:t>
    </dgm:pt>
    <dgm:pt modelId="{9843E94E-6495-428F-981A-D73F4D732859}">
      <dgm:prSet custT="1"/>
      <dgm:spPr/>
      <dgm:t>
        <a:bodyPr/>
        <a:lstStyle/>
        <a:p>
          <a:r>
            <a:rPr lang="es-UY" sz="1600" b="0" i="0" dirty="0" smtClean="0"/>
            <a:t>ANEXOS</a:t>
          </a:r>
          <a:endParaRPr lang="es-ES" sz="1600" b="0" i="0" dirty="0"/>
        </a:p>
      </dgm:t>
    </dgm:pt>
    <dgm:pt modelId="{EA7E6903-4092-477C-86FD-752786258806}" type="parTrans" cxnId="{952F1CD9-AE32-420D-AC58-3500A881700C}">
      <dgm:prSet/>
      <dgm:spPr/>
      <dgm:t>
        <a:bodyPr/>
        <a:lstStyle/>
        <a:p>
          <a:endParaRPr lang="es-ES"/>
        </a:p>
      </dgm:t>
    </dgm:pt>
    <dgm:pt modelId="{84F1F55A-3917-47D1-AA7B-25C5E90F880A}" type="sibTrans" cxnId="{952F1CD9-AE32-420D-AC58-3500A881700C}">
      <dgm:prSet/>
      <dgm:spPr/>
      <dgm:t>
        <a:bodyPr/>
        <a:lstStyle/>
        <a:p>
          <a:endParaRPr lang="es-ES"/>
        </a:p>
      </dgm:t>
    </dgm:pt>
    <dgm:pt modelId="{995DC32F-A554-4F18-BFAC-1A5150F477AF}" type="pres">
      <dgm:prSet presAssocID="{41F4C7D8-C4C9-4095-8D69-F03008CBB6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B7FE08-A5A4-46BB-AA2F-42275E398F47}" type="pres">
      <dgm:prSet presAssocID="{5241A73D-7FBC-4C82-AE51-D806171231E4}" presName="parentLin" presStyleCnt="0"/>
      <dgm:spPr/>
    </dgm:pt>
    <dgm:pt modelId="{098ED683-BDE6-4727-B8A4-5372BF6D9CE3}" type="pres">
      <dgm:prSet presAssocID="{5241A73D-7FBC-4C82-AE51-D806171231E4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3DBC5A50-9265-4EB9-BB87-E40D712530C9}" type="pres">
      <dgm:prSet presAssocID="{5241A73D-7FBC-4C82-AE51-D806171231E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271C3-8AC6-40A8-9579-4A26D4FACF1A}" type="pres">
      <dgm:prSet presAssocID="{5241A73D-7FBC-4C82-AE51-D806171231E4}" presName="negativeSpace" presStyleCnt="0"/>
      <dgm:spPr/>
    </dgm:pt>
    <dgm:pt modelId="{F7323A01-4D69-4DB5-A28D-84BAFF06EB71}" type="pres">
      <dgm:prSet presAssocID="{5241A73D-7FBC-4C82-AE51-D806171231E4}" presName="childText" presStyleLbl="conFgAcc1" presStyleIdx="0" presStyleCnt="8">
        <dgm:presLayoutVars>
          <dgm:bulletEnabled val="1"/>
        </dgm:presLayoutVars>
      </dgm:prSet>
      <dgm:spPr/>
    </dgm:pt>
    <dgm:pt modelId="{7C8513D3-4017-498C-95A9-9256D96D4433}" type="pres">
      <dgm:prSet presAssocID="{0540BB10-18A2-4802-BE05-313FC6C0580F}" presName="spaceBetweenRectangles" presStyleCnt="0"/>
      <dgm:spPr/>
    </dgm:pt>
    <dgm:pt modelId="{7A3A80F7-AB89-4230-AF51-DA7EBA931F26}" type="pres">
      <dgm:prSet presAssocID="{7639C92D-1708-44B2-820B-1E9815EDD093}" presName="parentLin" presStyleCnt="0"/>
      <dgm:spPr/>
    </dgm:pt>
    <dgm:pt modelId="{369E4351-C2A2-425E-A53D-58E1866E2E50}" type="pres">
      <dgm:prSet presAssocID="{7639C92D-1708-44B2-820B-1E9815EDD093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51C18D5B-AAE3-46CC-AD35-979786F15F38}" type="pres">
      <dgm:prSet presAssocID="{7639C92D-1708-44B2-820B-1E9815EDD09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CE59A-8E08-4E57-A79E-284C8DA11893}" type="pres">
      <dgm:prSet presAssocID="{7639C92D-1708-44B2-820B-1E9815EDD093}" presName="negativeSpace" presStyleCnt="0"/>
      <dgm:spPr/>
    </dgm:pt>
    <dgm:pt modelId="{3E38AE8F-0F0E-4A0F-BBE3-10B2410E4905}" type="pres">
      <dgm:prSet presAssocID="{7639C92D-1708-44B2-820B-1E9815EDD093}" presName="childText" presStyleLbl="conFgAcc1" presStyleIdx="1" presStyleCnt="8" custLinFactNeighborX="-97" custLinFactNeighborY="41708">
        <dgm:presLayoutVars>
          <dgm:bulletEnabled val="1"/>
        </dgm:presLayoutVars>
      </dgm:prSet>
      <dgm:spPr/>
    </dgm:pt>
    <dgm:pt modelId="{13B368FA-74B7-486E-B184-7B35E06D6E69}" type="pres">
      <dgm:prSet presAssocID="{7F280816-B343-4AB6-9486-7010D8087C6E}" presName="spaceBetweenRectangles" presStyleCnt="0"/>
      <dgm:spPr/>
    </dgm:pt>
    <dgm:pt modelId="{BE09296F-9D6E-4CF3-9881-B904BF7B8B8D}" type="pres">
      <dgm:prSet presAssocID="{FFD8CD17-B29D-43C9-9B6C-02969DB70A51}" presName="parentLin" presStyleCnt="0"/>
      <dgm:spPr/>
    </dgm:pt>
    <dgm:pt modelId="{A8744565-C59C-4359-B59F-4C3E86629C31}" type="pres">
      <dgm:prSet presAssocID="{FFD8CD17-B29D-43C9-9B6C-02969DB70A51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CB0CE223-4C06-4463-A2C7-4D10E662BF9C}" type="pres">
      <dgm:prSet presAssocID="{FFD8CD17-B29D-43C9-9B6C-02969DB70A5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C5C44-6907-45DE-B897-37A4825DEE98}" type="pres">
      <dgm:prSet presAssocID="{FFD8CD17-B29D-43C9-9B6C-02969DB70A51}" presName="negativeSpace" presStyleCnt="0"/>
      <dgm:spPr/>
    </dgm:pt>
    <dgm:pt modelId="{3D8AED5E-B7ED-4588-B1DA-BDD204133C8B}" type="pres">
      <dgm:prSet presAssocID="{FFD8CD17-B29D-43C9-9B6C-02969DB70A51}" presName="childText" presStyleLbl="conFgAcc1" presStyleIdx="2" presStyleCnt="8">
        <dgm:presLayoutVars>
          <dgm:bulletEnabled val="1"/>
        </dgm:presLayoutVars>
      </dgm:prSet>
      <dgm:spPr/>
    </dgm:pt>
    <dgm:pt modelId="{E12F7D97-BAC5-436B-AB6B-A162293DFEA3}" type="pres">
      <dgm:prSet presAssocID="{1D377A26-E852-44B0-AC57-A46776909FE5}" presName="spaceBetweenRectangles" presStyleCnt="0"/>
      <dgm:spPr/>
    </dgm:pt>
    <dgm:pt modelId="{832CE255-4B06-45C3-9704-E453B3869402}" type="pres">
      <dgm:prSet presAssocID="{5650EDCC-F57A-4213-A12D-7A896058474B}" presName="parentLin" presStyleCnt="0"/>
      <dgm:spPr/>
    </dgm:pt>
    <dgm:pt modelId="{E4718330-B681-496B-B788-EA3C9168A862}" type="pres">
      <dgm:prSet presAssocID="{5650EDCC-F57A-4213-A12D-7A896058474B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1D8CA7A2-2410-4C07-90C6-CCCE23F27690}" type="pres">
      <dgm:prSet presAssocID="{5650EDCC-F57A-4213-A12D-7A896058474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A70E5-F123-41FF-9627-9A21E2E64893}" type="pres">
      <dgm:prSet presAssocID="{5650EDCC-F57A-4213-A12D-7A896058474B}" presName="negativeSpace" presStyleCnt="0"/>
      <dgm:spPr/>
    </dgm:pt>
    <dgm:pt modelId="{EBEC08E0-3AA6-4934-B799-C96A18842C46}" type="pres">
      <dgm:prSet presAssocID="{5650EDCC-F57A-4213-A12D-7A896058474B}" presName="childText" presStyleLbl="conFgAcc1" presStyleIdx="3" presStyleCnt="8">
        <dgm:presLayoutVars>
          <dgm:bulletEnabled val="1"/>
        </dgm:presLayoutVars>
      </dgm:prSet>
      <dgm:spPr/>
    </dgm:pt>
    <dgm:pt modelId="{975BB1FB-350D-4BA5-8222-B67FF98FE2D1}" type="pres">
      <dgm:prSet presAssocID="{D854CB18-746B-40B5-872E-75ED1D7E9399}" presName="spaceBetweenRectangles" presStyleCnt="0"/>
      <dgm:spPr/>
    </dgm:pt>
    <dgm:pt modelId="{DB8F355E-9323-4AB3-B98E-20975CBD67E7}" type="pres">
      <dgm:prSet presAssocID="{89ECA230-2D4B-4C75-855E-DEEEA62946B9}" presName="parentLin" presStyleCnt="0"/>
      <dgm:spPr/>
    </dgm:pt>
    <dgm:pt modelId="{995D0204-C03A-4511-B736-D6DE9837E31C}" type="pres">
      <dgm:prSet presAssocID="{89ECA230-2D4B-4C75-855E-DEEEA62946B9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A817C079-926B-43CD-9801-ED748660C6DF}" type="pres">
      <dgm:prSet presAssocID="{89ECA230-2D4B-4C75-855E-DEEEA62946B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57983-0C76-4E07-B795-EF86CC9721A6}" type="pres">
      <dgm:prSet presAssocID="{89ECA230-2D4B-4C75-855E-DEEEA62946B9}" presName="negativeSpace" presStyleCnt="0"/>
      <dgm:spPr/>
    </dgm:pt>
    <dgm:pt modelId="{02EFDF00-08A0-467E-BBA3-CA0C1D8C4B6E}" type="pres">
      <dgm:prSet presAssocID="{89ECA230-2D4B-4C75-855E-DEEEA62946B9}" presName="childText" presStyleLbl="conFgAcc1" presStyleIdx="4" presStyleCnt="8">
        <dgm:presLayoutVars>
          <dgm:bulletEnabled val="1"/>
        </dgm:presLayoutVars>
      </dgm:prSet>
      <dgm:spPr/>
    </dgm:pt>
    <dgm:pt modelId="{64040BE1-DC85-4B3D-9753-9E822BD6C126}" type="pres">
      <dgm:prSet presAssocID="{CDF35996-6F86-4203-88E8-906A9A1DA0D8}" presName="spaceBetweenRectangles" presStyleCnt="0"/>
      <dgm:spPr/>
    </dgm:pt>
    <dgm:pt modelId="{C6719391-A610-4CAB-BAF0-B690945FA647}" type="pres">
      <dgm:prSet presAssocID="{B78C14CD-0A53-4049-99D3-9A6DF64E60CF}" presName="parentLin" presStyleCnt="0"/>
      <dgm:spPr/>
    </dgm:pt>
    <dgm:pt modelId="{C32AC30A-E72F-43E9-8D55-ED9184CFD90B}" type="pres">
      <dgm:prSet presAssocID="{B78C14CD-0A53-4049-99D3-9A6DF64E60CF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A280E85B-53AF-44E3-AE60-85F9F007999A}" type="pres">
      <dgm:prSet presAssocID="{B78C14CD-0A53-4049-99D3-9A6DF64E60C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79B32-6FFF-40A5-A78D-E34A28991510}" type="pres">
      <dgm:prSet presAssocID="{B78C14CD-0A53-4049-99D3-9A6DF64E60CF}" presName="negativeSpace" presStyleCnt="0"/>
      <dgm:spPr/>
    </dgm:pt>
    <dgm:pt modelId="{A78E6A82-3DBB-441C-8025-D29598B84A04}" type="pres">
      <dgm:prSet presAssocID="{B78C14CD-0A53-4049-99D3-9A6DF64E60CF}" presName="childText" presStyleLbl="conFgAcc1" presStyleIdx="5" presStyleCnt="8">
        <dgm:presLayoutVars>
          <dgm:bulletEnabled val="1"/>
        </dgm:presLayoutVars>
      </dgm:prSet>
      <dgm:spPr/>
    </dgm:pt>
    <dgm:pt modelId="{AF3785B0-ABE7-4495-96A6-5D4525BCD686}" type="pres">
      <dgm:prSet presAssocID="{87F88622-9151-439C-B3D4-583CF3ED3A29}" presName="spaceBetweenRectangles" presStyleCnt="0"/>
      <dgm:spPr/>
    </dgm:pt>
    <dgm:pt modelId="{5CA4F0BF-2813-4335-97B1-7E08F51C5509}" type="pres">
      <dgm:prSet presAssocID="{6FA84DB1-4A39-4FE3-A8B7-A654BB88BAC8}" presName="parentLin" presStyleCnt="0"/>
      <dgm:spPr/>
    </dgm:pt>
    <dgm:pt modelId="{56E8EDEE-1526-420D-AF3A-2CBB371B7A6A}" type="pres">
      <dgm:prSet presAssocID="{6FA84DB1-4A39-4FE3-A8B7-A654BB88BAC8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3C8EA7C6-6D92-4A10-8E4D-B8D87E9D1BA3}" type="pres">
      <dgm:prSet presAssocID="{6FA84DB1-4A39-4FE3-A8B7-A654BB88BAC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79758-E2C8-4854-A944-6C5B959F52C9}" type="pres">
      <dgm:prSet presAssocID="{6FA84DB1-4A39-4FE3-A8B7-A654BB88BAC8}" presName="negativeSpace" presStyleCnt="0"/>
      <dgm:spPr/>
    </dgm:pt>
    <dgm:pt modelId="{06E05601-CD09-4565-881C-65EBE3DB9DC2}" type="pres">
      <dgm:prSet presAssocID="{6FA84DB1-4A39-4FE3-A8B7-A654BB88BAC8}" presName="childText" presStyleLbl="conFgAcc1" presStyleIdx="6" presStyleCnt="8">
        <dgm:presLayoutVars>
          <dgm:bulletEnabled val="1"/>
        </dgm:presLayoutVars>
      </dgm:prSet>
      <dgm:spPr/>
    </dgm:pt>
    <dgm:pt modelId="{E25A68A8-7FCF-462D-8CEA-5F26BE84D367}" type="pres">
      <dgm:prSet presAssocID="{FE1A1270-A8F7-4058-80AC-1D099C7BFDD5}" presName="spaceBetweenRectangles" presStyleCnt="0"/>
      <dgm:spPr/>
    </dgm:pt>
    <dgm:pt modelId="{DAB62254-2883-4891-A207-35477E262FF5}" type="pres">
      <dgm:prSet presAssocID="{9843E94E-6495-428F-981A-D73F4D732859}" presName="parentLin" presStyleCnt="0"/>
      <dgm:spPr/>
    </dgm:pt>
    <dgm:pt modelId="{F35CA76B-12D6-40B4-AE6C-4B48CA7B6570}" type="pres">
      <dgm:prSet presAssocID="{9843E94E-6495-428F-981A-D73F4D732859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2BDB4775-16C7-4BFA-ABEE-D3A96D2CAD27}" type="pres">
      <dgm:prSet presAssocID="{9843E94E-6495-428F-981A-D73F4D73285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215F0-7F48-4C06-BD6F-5B5B7E347D67}" type="pres">
      <dgm:prSet presAssocID="{9843E94E-6495-428F-981A-D73F4D732859}" presName="negativeSpace" presStyleCnt="0"/>
      <dgm:spPr/>
    </dgm:pt>
    <dgm:pt modelId="{96FB1E42-C49F-4A86-ABCA-4B9C1A5CB2BE}" type="pres">
      <dgm:prSet presAssocID="{9843E94E-6495-428F-981A-D73F4D73285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24888C4-91B1-430D-8FAB-F6957BF89C5B}" srcId="{41F4C7D8-C4C9-4095-8D69-F03008CBB6C8}" destId="{5650EDCC-F57A-4213-A12D-7A896058474B}" srcOrd="3" destOrd="0" parTransId="{B4763EC3-66F2-48F0-8814-28643B439859}" sibTransId="{D854CB18-746B-40B5-872E-75ED1D7E9399}"/>
    <dgm:cxn modelId="{F44F1864-0A58-47EF-B2F9-643374032EA8}" srcId="{41F4C7D8-C4C9-4095-8D69-F03008CBB6C8}" destId="{5241A73D-7FBC-4C82-AE51-D806171231E4}" srcOrd="0" destOrd="0" parTransId="{817D36D3-B886-4E47-9421-44B8FAB58440}" sibTransId="{0540BB10-18A2-4802-BE05-313FC6C0580F}"/>
    <dgm:cxn modelId="{5E9815F8-30A9-49D4-AE5A-81A4A41C0AD2}" type="presOf" srcId="{5241A73D-7FBC-4C82-AE51-D806171231E4}" destId="{3DBC5A50-9265-4EB9-BB87-E40D712530C9}" srcOrd="1" destOrd="0" presId="urn:microsoft.com/office/officeart/2005/8/layout/list1"/>
    <dgm:cxn modelId="{ACA13F97-74B8-4A17-9315-13C96913CE20}" type="presOf" srcId="{9843E94E-6495-428F-981A-D73F4D732859}" destId="{F35CA76B-12D6-40B4-AE6C-4B48CA7B6570}" srcOrd="0" destOrd="0" presId="urn:microsoft.com/office/officeart/2005/8/layout/list1"/>
    <dgm:cxn modelId="{952F1CD9-AE32-420D-AC58-3500A881700C}" srcId="{41F4C7D8-C4C9-4095-8D69-F03008CBB6C8}" destId="{9843E94E-6495-428F-981A-D73F4D732859}" srcOrd="7" destOrd="0" parTransId="{EA7E6903-4092-477C-86FD-752786258806}" sibTransId="{84F1F55A-3917-47D1-AA7B-25C5E90F880A}"/>
    <dgm:cxn modelId="{14AA1AED-D3CC-4909-841B-12F2A699DADB}" type="presOf" srcId="{89ECA230-2D4B-4C75-855E-DEEEA62946B9}" destId="{A817C079-926B-43CD-9801-ED748660C6DF}" srcOrd="1" destOrd="0" presId="urn:microsoft.com/office/officeart/2005/8/layout/list1"/>
    <dgm:cxn modelId="{2EB4937D-61FE-44B7-951E-90585F4DFDCA}" srcId="{41F4C7D8-C4C9-4095-8D69-F03008CBB6C8}" destId="{6FA84DB1-4A39-4FE3-A8B7-A654BB88BAC8}" srcOrd="6" destOrd="0" parTransId="{AC1E2836-66F8-4BBE-9C08-C4FD62836B17}" sibTransId="{FE1A1270-A8F7-4058-80AC-1D099C7BFDD5}"/>
    <dgm:cxn modelId="{FB8E51F1-12EC-4C34-AC7D-BE3BEE778E18}" type="presOf" srcId="{9843E94E-6495-428F-981A-D73F4D732859}" destId="{2BDB4775-16C7-4BFA-ABEE-D3A96D2CAD27}" srcOrd="1" destOrd="0" presId="urn:microsoft.com/office/officeart/2005/8/layout/list1"/>
    <dgm:cxn modelId="{1DA6FAAB-67D2-433F-848E-469964326478}" type="presOf" srcId="{6FA84DB1-4A39-4FE3-A8B7-A654BB88BAC8}" destId="{56E8EDEE-1526-420D-AF3A-2CBB371B7A6A}" srcOrd="0" destOrd="0" presId="urn:microsoft.com/office/officeart/2005/8/layout/list1"/>
    <dgm:cxn modelId="{9A0A5267-EC6B-41F9-8F2C-AE355807BCF2}" type="presOf" srcId="{B78C14CD-0A53-4049-99D3-9A6DF64E60CF}" destId="{A280E85B-53AF-44E3-AE60-85F9F007999A}" srcOrd="1" destOrd="0" presId="urn:microsoft.com/office/officeart/2005/8/layout/list1"/>
    <dgm:cxn modelId="{FCE9D19B-E6E9-4B57-A7DE-6994102526E0}" srcId="{41F4C7D8-C4C9-4095-8D69-F03008CBB6C8}" destId="{89ECA230-2D4B-4C75-855E-DEEEA62946B9}" srcOrd="4" destOrd="0" parTransId="{6DD8113D-A09C-4D06-B31E-AC7CBF703CAA}" sibTransId="{CDF35996-6F86-4203-88E8-906A9A1DA0D8}"/>
    <dgm:cxn modelId="{E6A6DD93-4E69-4B40-BF9E-943BDD5D3D4E}" type="presOf" srcId="{41F4C7D8-C4C9-4095-8D69-F03008CBB6C8}" destId="{995DC32F-A554-4F18-BFAC-1A5150F477AF}" srcOrd="0" destOrd="0" presId="urn:microsoft.com/office/officeart/2005/8/layout/list1"/>
    <dgm:cxn modelId="{363E5CD1-8437-42CF-8E30-84CA12C37586}" type="presOf" srcId="{5650EDCC-F57A-4213-A12D-7A896058474B}" destId="{E4718330-B681-496B-B788-EA3C9168A862}" srcOrd="0" destOrd="0" presId="urn:microsoft.com/office/officeart/2005/8/layout/list1"/>
    <dgm:cxn modelId="{03E78052-159A-42B7-84FB-4978CDA9582A}" type="presOf" srcId="{7639C92D-1708-44B2-820B-1E9815EDD093}" destId="{51C18D5B-AAE3-46CC-AD35-979786F15F38}" srcOrd="1" destOrd="0" presId="urn:microsoft.com/office/officeart/2005/8/layout/list1"/>
    <dgm:cxn modelId="{F35BD553-D132-447A-9C88-D008A5712EE0}" type="presOf" srcId="{5650EDCC-F57A-4213-A12D-7A896058474B}" destId="{1D8CA7A2-2410-4C07-90C6-CCCE23F27690}" srcOrd="1" destOrd="0" presId="urn:microsoft.com/office/officeart/2005/8/layout/list1"/>
    <dgm:cxn modelId="{02D79F61-5851-451E-A6C0-A92CB5C7B3C2}" type="presOf" srcId="{89ECA230-2D4B-4C75-855E-DEEEA62946B9}" destId="{995D0204-C03A-4511-B736-D6DE9837E31C}" srcOrd="0" destOrd="0" presId="urn:microsoft.com/office/officeart/2005/8/layout/list1"/>
    <dgm:cxn modelId="{28AFBF12-7D3B-439E-BABF-F1AEA6D0D737}" srcId="{41F4C7D8-C4C9-4095-8D69-F03008CBB6C8}" destId="{B78C14CD-0A53-4049-99D3-9A6DF64E60CF}" srcOrd="5" destOrd="0" parTransId="{1634C160-A4C2-4B08-B4B6-D9CE5B685D4F}" sibTransId="{87F88622-9151-439C-B3D4-583CF3ED3A29}"/>
    <dgm:cxn modelId="{26E1D506-3E48-4769-8841-921CB46E08F4}" type="presOf" srcId="{6FA84DB1-4A39-4FE3-A8B7-A654BB88BAC8}" destId="{3C8EA7C6-6D92-4A10-8E4D-B8D87E9D1BA3}" srcOrd="1" destOrd="0" presId="urn:microsoft.com/office/officeart/2005/8/layout/list1"/>
    <dgm:cxn modelId="{A0A4AE5A-8B9B-4C07-AD3E-930097C9126E}" type="presOf" srcId="{5241A73D-7FBC-4C82-AE51-D806171231E4}" destId="{098ED683-BDE6-4727-B8A4-5372BF6D9CE3}" srcOrd="0" destOrd="0" presId="urn:microsoft.com/office/officeart/2005/8/layout/list1"/>
    <dgm:cxn modelId="{5F0AE485-8EBE-43A5-A618-0BEEAF00EC68}" srcId="{41F4C7D8-C4C9-4095-8D69-F03008CBB6C8}" destId="{7639C92D-1708-44B2-820B-1E9815EDD093}" srcOrd="1" destOrd="0" parTransId="{07F10F9F-43EE-4AB4-97CC-4846FCFB3F26}" sibTransId="{7F280816-B343-4AB6-9486-7010D8087C6E}"/>
    <dgm:cxn modelId="{C8476AF9-F9FF-4625-8A8C-67EE471D4F01}" type="presOf" srcId="{FFD8CD17-B29D-43C9-9B6C-02969DB70A51}" destId="{A8744565-C59C-4359-B59F-4C3E86629C31}" srcOrd="0" destOrd="0" presId="urn:microsoft.com/office/officeart/2005/8/layout/list1"/>
    <dgm:cxn modelId="{845CCCB6-A4D0-48F7-BED2-00C8AA534CDC}" type="presOf" srcId="{7639C92D-1708-44B2-820B-1E9815EDD093}" destId="{369E4351-C2A2-425E-A53D-58E1866E2E50}" srcOrd="0" destOrd="0" presId="urn:microsoft.com/office/officeart/2005/8/layout/list1"/>
    <dgm:cxn modelId="{1FF70506-916B-4C2B-AF30-A99DEAEB0049}" type="presOf" srcId="{FFD8CD17-B29D-43C9-9B6C-02969DB70A51}" destId="{CB0CE223-4C06-4463-A2C7-4D10E662BF9C}" srcOrd="1" destOrd="0" presId="urn:microsoft.com/office/officeart/2005/8/layout/list1"/>
    <dgm:cxn modelId="{BBE0C4EC-37CA-49BE-BD68-0DD45905C900}" srcId="{41F4C7D8-C4C9-4095-8D69-F03008CBB6C8}" destId="{FFD8CD17-B29D-43C9-9B6C-02969DB70A51}" srcOrd="2" destOrd="0" parTransId="{375A9DE2-72E4-43D0-B957-D02BB44B110D}" sibTransId="{1D377A26-E852-44B0-AC57-A46776909FE5}"/>
    <dgm:cxn modelId="{CED2CDB9-8CB9-4724-B976-527496F65BB7}" type="presOf" srcId="{B78C14CD-0A53-4049-99D3-9A6DF64E60CF}" destId="{C32AC30A-E72F-43E9-8D55-ED9184CFD90B}" srcOrd="0" destOrd="0" presId="urn:microsoft.com/office/officeart/2005/8/layout/list1"/>
    <dgm:cxn modelId="{65E9507D-1373-4603-9610-53A206D44321}" type="presParOf" srcId="{995DC32F-A554-4F18-BFAC-1A5150F477AF}" destId="{DCB7FE08-A5A4-46BB-AA2F-42275E398F47}" srcOrd="0" destOrd="0" presId="urn:microsoft.com/office/officeart/2005/8/layout/list1"/>
    <dgm:cxn modelId="{546C36CB-B260-4B54-BCC7-99EB08465061}" type="presParOf" srcId="{DCB7FE08-A5A4-46BB-AA2F-42275E398F47}" destId="{098ED683-BDE6-4727-B8A4-5372BF6D9CE3}" srcOrd="0" destOrd="0" presId="urn:microsoft.com/office/officeart/2005/8/layout/list1"/>
    <dgm:cxn modelId="{2AEA5E37-2554-4AD5-8E16-91313A93EB2A}" type="presParOf" srcId="{DCB7FE08-A5A4-46BB-AA2F-42275E398F47}" destId="{3DBC5A50-9265-4EB9-BB87-E40D712530C9}" srcOrd="1" destOrd="0" presId="urn:microsoft.com/office/officeart/2005/8/layout/list1"/>
    <dgm:cxn modelId="{276E67EF-398D-48D2-8C54-B730F9EBCF02}" type="presParOf" srcId="{995DC32F-A554-4F18-BFAC-1A5150F477AF}" destId="{707271C3-8AC6-40A8-9579-4A26D4FACF1A}" srcOrd="1" destOrd="0" presId="urn:microsoft.com/office/officeart/2005/8/layout/list1"/>
    <dgm:cxn modelId="{8AA6AFC8-5F48-404B-8C6D-8832F61A82D9}" type="presParOf" srcId="{995DC32F-A554-4F18-BFAC-1A5150F477AF}" destId="{F7323A01-4D69-4DB5-A28D-84BAFF06EB71}" srcOrd="2" destOrd="0" presId="urn:microsoft.com/office/officeart/2005/8/layout/list1"/>
    <dgm:cxn modelId="{0322A50E-0A1B-4C00-B2AC-57FEBA4DF962}" type="presParOf" srcId="{995DC32F-A554-4F18-BFAC-1A5150F477AF}" destId="{7C8513D3-4017-498C-95A9-9256D96D4433}" srcOrd="3" destOrd="0" presId="urn:microsoft.com/office/officeart/2005/8/layout/list1"/>
    <dgm:cxn modelId="{CA505C06-5C6B-4424-A67B-370A4F1EBA1C}" type="presParOf" srcId="{995DC32F-A554-4F18-BFAC-1A5150F477AF}" destId="{7A3A80F7-AB89-4230-AF51-DA7EBA931F26}" srcOrd="4" destOrd="0" presId="urn:microsoft.com/office/officeart/2005/8/layout/list1"/>
    <dgm:cxn modelId="{0F875682-3C20-4E25-BDDD-6F07BC7C54EE}" type="presParOf" srcId="{7A3A80F7-AB89-4230-AF51-DA7EBA931F26}" destId="{369E4351-C2A2-425E-A53D-58E1866E2E50}" srcOrd="0" destOrd="0" presId="urn:microsoft.com/office/officeart/2005/8/layout/list1"/>
    <dgm:cxn modelId="{66BFE28F-FE8F-4C73-9621-C44BC1ED3C54}" type="presParOf" srcId="{7A3A80F7-AB89-4230-AF51-DA7EBA931F26}" destId="{51C18D5B-AAE3-46CC-AD35-979786F15F38}" srcOrd="1" destOrd="0" presId="urn:microsoft.com/office/officeart/2005/8/layout/list1"/>
    <dgm:cxn modelId="{891557CF-4365-4CB2-914B-B653BDE58E27}" type="presParOf" srcId="{995DC32F-A554-4F18-BFAC-1A5150F477AF}" destId="{6E0CE59A-8E08-4E57-A79E-284C8DA11893}" srcOrd="5" destOrd="0" presId="urn:microsoft.com/office/officeart/2005/8/layout/list1"/>
    <dgm:cxn modelId="{5FE50A61-32A0-4937-B46C-81299AD5D19A}" type="presParOf" srcId="{995DC32F-A554-4F18-BFAC-1A5150F477AF}" destId="{3E38AE8F-0F0E-4A0F-BBE3-10B2410E4905}" srcOrd="6" destOrd="0" presId="urn:microsoft.com/office/officeart/2005/8/layout/list1"/>
    <dgm:cxn modelId="{7A682AAE-3ACA-4593-A418-F0CBA8C05A18}" type="presParOf" srcId="{995DC32F-A554-4F18-BFAC-1A5150F477AF}" destId="{13B368FA-74B7-486E-B184-7B35E06D6E69}" srcOrd="7" destOrd="0" presId="urn:microsoft.com/office/officeart/2005/8/layout/list1"/>
    <dgm:cxn modelId="{E747847B-9C66-42B4-BA02-A2337EB14F45}" type="presParOf" srcId="{995DC32F-A554-4F18-BFAC-1A5150F477AF}" destId="{BE09296F-9D6E-4CF3-9881-B904BF7B8B8D}" srcOrd="8" destOrd="0" presId="urn:microsoft.com/office/officeart/2005/8/layout/list1"/>
    <dgm:cxn modelId="{D2D83880-17B4-4C63-84EC-521573510A52}" type="presParOf" srcId="{BE09296F-9D6E-4CF3-9881-B904BF7B8B8D}" destId="{A8744565-C59C-4359-B59F-4C3E86629C31}" srcOrd="0" destOrd="0" presId="urn:microsoft.com/office/officeart/2005/8/layout/list1"/>
    <dgm:cxn modelId="{7AD16AB7-D48B-4BF1-9871-5BD377C6751E}" type="presParOf" srcId="{BE09296F-9D6E-4CF3-9881-B904BF7B8B8D}" destId="{CB0CE223-4C06-4463-A2C7-4D10E662BF9C}" srcOrd="1" destOrd="0" presId="urn:microsoft.com/office/officeart/2005/8/layout/list1"/>
    <dgm:cxn modelId="{2AC2EF6D-650B-4327-AAC3-A0CEC2A307D1}" type="presParOf" srcId="{995DC32F-A554-4F18-BFAC-1A5150F477AF}" destId="{4C6C5C44-6907-45DE-B897-37A4825DEE98}" srcOrd="9" destOrd="0" presId="urn:microsoft.com/office/officeart/2005/8/layout/list1"/>
    <dgm:cxn modelId="{D52F4FBC-43FF-43DB-9D08-C8518E9A0F44}" type="presParOf" srcId="{995DC32F-A554-4F18-BFAC-1A5150F477AF}" destId="{3D8AED5E-B7ED-4588-B1DA-BDD204133C8B}" srcOrd="10" destOrd="0" presId="urn:microsoft.com/office/officeart/2005/8/layout/list1"/>
    <dgm:cxn modelId="{B7240CF2-BAC2-44EF-B8EB-E87659AF2C57}" type="presParOf" srcId="{995DC32F-A554-4F18-BFAC-1A5150F477AF}" destId="{E12F7D97-BAC5-436B-AB6B-A162293DFEA3}" srcOrd="11" destOrd="0" presId="urn:microsoft.com/office/officeart/2005/8/layout/list1"/>
    <dgm:cxn modelId="{7D1147EE-FB63-4368-8AB5-741EE207C7EA}" type="presParOf" srcId="{995DC32F-A554-4F18-BFAC-1A5150F477AF}" destId="{832CE255-4B06-45C3-9704-E453B3869402}" srcOrd="12" destOrd="0" presId="urn:microsoft.com/office/officeart/2005/8/layout/list1"/>
    <dgm:cxn modelId="{10705346-DACF-4311-81FD-600F82FE1197}" type="presParOf" srcId="{832CE255-4B06-45C3-9704-E453B3869402}" destId="{E4718330-B681-496B-B788-EA3C9168A862}" srcOrd="0" destOrd="0" presId="urn:microsoft.com/office/officeart/2005/8/layout/list1"/>
    <dgm:cxn modelId="{080C29B5-13EF-4C7E-9E45-A241CF70694B}" type="presParOf" srcId="{832CE255-4B06-45C3-9704-E453B3869402}" destId="{1D8CA7A2-2410-4C07-90C6-CCCE23F27690}" srcOrd="1" destOrd="0" presId="urn:microsoft.com/office/officeart/2005/8/layout/list1"/>
    <dgm:cxn modelId="{91E4B70D-B79A-4D91-9362-14CDA80F1DCF}" type="presParOf" srcId="{995DC32F-A554-4F18-BFAC-1A5150F477AF}" destId="{E93A70E5-F123-41FF-9627-9A21E2E64893}" srcOrd="13" destOrd="0" presId="urn:microsoft.com/office/officeart/2005/8/layout/list1"/>
    <dgm:cxn modelId="{5263387F-FA70-4A71-9F34-CEF4FB745474}" type="presParOf" srcId="{995DC32F-A554-4F18-BFAC-1A5150F477AF}" destId="{EBEC08E0-3AA6-4934-B799-C96A18842C46}" srcOrd="14" destOrd="0" presId="urn:microsoft.com/office/officeart/2005/8/layout/list1"/>
    <dgm:cxn modelId="{80E1FA84-D1F8-4569-B7DC-7BF0390258D3}" type="presParOf" srcId="{995DC32F-A554-4F18-BFAC-1A5150F477AF}" destId="{975BB1FB-350D-4BA5-8222-B67FF98FE2D1}" srcOrd="15" destOrd="0" presId="urn:microsoft.com/office/officeart/2005/8/layout/list1"/>
    <dgm:cxn modelId="{E81BFD4F-2B40-4EFB-9C09-D3B1524C5B5E}" type="presParOf" srcId="{995DC32F-A554-4F18-BFAC-1A5150F477AF}" destId="{DB8F355E-9323-4AB3-B98E-20975CBD67E7}" srcOrd="16" destOrd="0" presId="urn:microsoft.com/office/officeart/2005/8/layout/list1"/>
    <dgm:cxn modelId="{977F1F08-D980-4309-B371-C4A387094122}" type="presParOf" srcId="{DB8F355E-9323-4AB3-B98E-20975CBD67E7}" destId="{995D0204-C03A-4511-B736-D6DE9837E31C}" srcOrd="0" destOrd="0" presId="urn:microsoft.com/office/officeart/2005/8/layout/list1"/>
    <dgm:cxn modelId="{AEACA43F-258E-4467-AA40-7E8041206BE7}" type="presParOf" srcId="{DB8F355E-9323-4AB3-B98E-20975CBD67E7}" destId="{A817C079-926B-43CD-9801-ED748660C6DF}" srcOrd="1" destOrd="0" presId="urn:microsoft.com/office/officeart/2005/8/layout/list1"/>
    <dgm:cxn modelId="{E4B13F74-AC69-4780-B98C-9126A0A15887}" type="presParOf" srcId="{995DC32F-A554-4F18-BFAC-1A5150F477AF}" destId="{DA157983-0C76-4E07-B795-EF86CC9721A6}" srcOrd="17" destOrd="0" presId="urn:microsoft.com/office/officeart/2005/8/layout/list1"/>
    <dgm:cxn modelId="{3202CA3D-C112-47F5-BE1A-161C0EB34DC0}" type="presParOf" srcId="{995DC32F-A554-4F18-BFAC-1A5150F477AF}" destId="{02EFDF00-08A0-467E-BBA3-CA0C1D8C4B6E}" srcOrd="18" destOrd="0" presId="urn:microsoft.com/office/officeart/2005/8/layout/list1"/>
    <dgm:cxn modelId="{6A14FCF7-45EC-4D2D-9558-E17FF388CAEF}" type="presParOf" srcId="{995DC32F-A554-4F18-BFAC-1A5150F477AF}" destId="{64040BE1-DC85-4B3D-9753-9E822BD6C126}" srcOrd="19" destOrd="0" presId="urn:microsoft.com/office/officeart/2005/8/layout/list1"/>
    <dgm:cxn modelId="{74137CAC-BC73-45A8-9DAF-4DB184825DDA}" type="presParOf" srcId="{995DC32F-A554-4F18-BFAC-1A5150F477AF}" destId="{C6719391-A610-4CAB-BAF0-B690945FA647}" srcOrd="20" destOrd="0" presId="urn:microsoft.com/office/officeart/2005/8/layout/list1"/>
    <dgm:cxn modelId="{2E00A601-5A39-4AD7-B388-875147612A5D}" type="presParOf" srcId="{C6719391-A610-4CAB-BAF0-B690945FA647}" destId="{C32AC30A-E72F-43E9-8D55-ED9184CFD90B}" srcOrd="0" destOrd="0" presId="urn:microsoft.com/office/officeart/2005/8/layout/list1"/>
    <dgm:cxn modelId="{5EC4593E-B049-40BB-A446-7DCB09B1EC65}" type="presParOf" srcId="{C6719391-A610-4CAB-BAF0-B690945FA647}" destId="{A280E85B-53AF-44E3-AE60-85F9F007999A}" srcOrd="1" destOrd="0" presId="urn:microsoft.com/office/officeart/2005/8/layout/list1"/>
    <dgm:cxn modelId="{B8F1CED7-F401-4BB1-A8D7-F8954B4341E5}" type="presParOf" srcId="{995DC32F-A554-4F18-BFAC-1A5150F477AF}" destId="{7AE79B32-6FFF-40A5-A78D-E34A28991510}" srcOrd="21" destOrd="0" presId="urn:microsoft.com/office/officeart/2005/8/layout/list1"/>
    <dgm:cxn modelId="{5FAE7899-F893-422E-A303-9990A4DFE3E2}" type="presParOf" srcId="{995DC32F-A554-4F18-BFAC-1A5150F477AF}" destId="{A78E6A82-3DBB-441C-8025-D29598B84A04}" srcOrd="22" destOrd="0" presId="urn:microsoft.com/office/officeart/2005/8/layout/list1"/>
    <dgm:cxn modelId="{CFCEDB97-0EAE-4945-AE41-B25B565CB56B}" type="presParOf" srcId="{995DC32F-A554-4F18-BFAC-1A5150F477AF}" destId="{AF3785B0-ABE7-4495-96A6-5D4525BCD686}" srcOrd="23" destOrd="0" presId="urn:microsoft.com/office/officeart/2005/8/layout/list1"/>
    <dgm:cxn modelId="{87CC27CE-DA93-421C-BBCA-FCAED5EB7930}" type="presParOf" srcId="{995DC32F-A554-4F18-BFAC-1A5150F477AF}" destId="{5CA4F0BF-2813-4335-97B1-7E08F51C5509}" srcOrd="24" destOrd="0" presId="urn:microsoft.com/office/officeart/2005/8/layout/list1"/>
    <dgm:cxn modelId="{C5C3E6F0-86DD-448F-81FA-B3B6C5AE8108}" type="presParOf" srcId="{5CA4F0BF-2813-4335-97B1-7E08F51C5509}" destId="{56E8EDEE-1526-420D-AF3A-2CBB371B7A6A}" srcOrd="0" destOrd="0" presId="urn:microsoft.com/office/officeart/2005/8/layout/list1"/>
    <dgm:cxn modelId="{2A729728-F724-4EB0-9848-620D59A20F67}" type="presParOf" srcId="{5CA4F0BF-2813-4335-97B1-7E08F51C5509}" destId="{3C8EA7C6-6D92-4A10-8E4D-B8D87E9D1BA3}" srcOrd="1" destOrd="0" presId="urn:microsoft.com/office/officeart/2005/8/layout/list1"/>
    <dgm:cxn modelId="{96402832-7D9B-4F74-BEE7-D0A1408D0EE6}" type="presParOf" srcId="{995DC32F-A554-4F18-BFAC-1A5150F477AF}" destId="{98479758-E2C8-4854-A944-6C5B959F52C9}" srcOrd="25" destOrd="0" presId="urn:microsoft.com/office/officeart/2005/8/layout/list1"/>
    <dgm:cxn modelId="{D458179E-B430-4C1F-91AF-55583749FE09}" type="presParOf" srcId="{995DC32F-A554-4F18-BFAC-1A5150F477AF}" destId="{06E05601-CD09-4565-881C-65EBE3DB9DC2}" srcOrd="26" destOrd="0" presId="urn:microsoft.com/office/officeart/2005/8/layout/list1"/>
    <dgm:cxn modelId="{D61E7421-1253-4808-B1FA-0EF32503CEFE}" type="presParOf" srcId="{995DC32F-A554-4F18-BFAC-1A5150F477AF}" destId="{E25A68A8-7FCF-462D-8CEA-5F26BE84D367}" srcOrd="27" destOrd="0" presId="urn:microsoft.com/office/officeart/2005/8/layout/list1"/>
    <dgm:cxn modelId="{16BAD4D4-4495-4646-9718-4731569150B8}" type="presParOf" srcId="{995DC32F-A554-4F18-BFAC-1A5150F477AF}" destId="{DAB62254-2883-4891-A207-35477E262FF5}" srcOrd="28" destOrd="0" presId="urn:microsoft.com/office/officeart/2005/8/layout/list1"/>
    <dgm:cxn modelId="{AAC10318-D293-4960-B31B-00D1B9FCC030}" type="presParOf" srcId="{DAB62254-2883-4891-A207-35477E262FF5}" destId="{F35CA76B-12D6-40B4-AE6C-4B48CA7B6570}" srcOrd="0" destOrd="0" presId="urn:microsoft.com/office/officeart/2005/8/layout/list1"/>
    <dgm:cxn modelId="{64FAD7EA-8B93-4BA0-96CF-5BE10672726E}" type="presParOf" srcId="{DAB62254-2883-4891-A207-35477E262FF5}" destId="{2BDB4775-16C7-4BFA-ABEE-D3A96D2CAD27}" srcOrd="1" destOrd="0" presId="urn:microsoft.com/office/officeart/2005/8/layout/list1"/>
    <dgm:cxn modelId="{B01E5882-00DA-4DBA-826F-DC5585F42189}" type="presParOf" srcId="{995DC32F-A554-4F18-BFAC-1A5150F477AF}" destId="{E95215F0-7F48-4C06-BD6F-5B5B7E347D67}" srcOrd="29" destOrd="0" presId="urn:microsoft.com/office/officeart/2005/8/layout/list1"/>
    <dgm:cxn modelId="{E387CA91-46B8-4BF5-ADF2-8E339EBEE2BC}" type="presParOf" srcId="{995DC32F-A554-4F18-BFAC-1A5150F477AF}" destId="{96FB1E42-C49F-4A86-ABCA-4B9C1A5CB2B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0F9B5-0398-45B5-AFAC-6598EDC08C1A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967CD17-0316-4BE9-B937-1C8541B41AD2}">
      <dgm:prSet phldrT="[Texto]"/>
      <dgm:spPr/>
      <dgm:t>
        <a:bodyPr/>
        <a:lstStyle/>
        <a:p>
          <a:r>
            <a:rPr lang="es-ES" b="0" i="0" dirty="0" smtClean="0"/>
            <a:t>Se expone el propósito del trabajo.</a:t>
          </a:r>
          <a:endParaRPr lang="es-ES" dirty="0"/>
        </a:p>
      </dgm:t>
    </dgm:pt>
    <dgm:pt modelId="{051BD608-36CD-488E-96A9-03C73F2E0CA0}" type="parTrans" cxnId="{D14FBD54-1254-4F90-A58B-83ABDF59FB51}">
      <dgm:prSet/>
      <dgm:spPr/>
      <dgm:t>
        <a:bodyPr/>
        <a:lstStyle/>
        <a:p>
          <a:endParaRPr lang="es-ES"/>
        </a:p>
      </dgm:t>
    </dgm:pt>
    <dgm:pt modelId="{B3CC2329-86FB-4FB0-8A37-2F084621E01E}" type="sibTrans" cxnId="{D14FBD54-1254-4F90-A58B-83ABDF59FB51}">
      <dgm:prSet/>
      <dgm:spPr/>
      <dgm:t>
        <a:bodyPr/>
        <a:lstStyle/>
        <a:p>
          <a:endParaRPr lang="es-ES"/>
        </a:p>
      </dgm:t>
    </dgm:pt>
    <dgm:pt modelId="{7DCCC272-86AD-4BA9-831F-4EE5ADB19B79}">
      <dgm:prSet phldrT="[Texto]"/>
      <dgm:spPr/>
      <dgm:t>
        <a:bodyPr/>
        <a:lstStyle/>
        <a:p>
          <a:r>
            <a:rPr lang="es-ES" b="0" i="0" dirty="0" smtClean="0"/>
            <a:t>Se presenta el tema de investigación en forma resumida.</a:t>
          </a:r>
          <a:endParaRPr lang="es-ES" dirty="0"/>
        </a:p>
      </dgm:t>
    </dgm:pt>
    <dgm:pt modelId="{67BC4D28-64E4-48A6-9C45-60FFA9DE9679}" type="parTrans" cxnId="{3A89E873-D52D-4B99-81BE-EAD06E42B471}">
      <dgm:prSet/>
      <dgm:spPr/>
      <dgm:t>
        <a:bodyPr/>
        <a:lstStyle/>
        <a:p>
          <a:endParaRPr lang="es-ES"/>
        </a:p>
      </dgm:t>
    </dgm:pt>
    <dgm:pt modelId="{97BE55B3-B3BD-40AE-9F72-7679F064E8AE}" type="sibTrans" cxnId="{3A89E873-D52D-4B99-81BE-EAD06E42B471}">
      <dgm:prSet/>
      <dgm:spPr/>
      <dgm:t>
        <a:bodyPr/>
        <a:lstStyle/>
        <a:p>
          <a:endParaRPr lang="es-ES"/>
        </a:p>
      </dgm:t>
    </dgm:pt>
    <dgm:pt modelId="{54C4F708-BC20-42DE-BC21-80F6A14D7448}">
      <dgm:prSet phldrT="[Texto]"/>
      <dgm:spPr/>
      <dgm:t>
        <a:bodyPr/>
        <a:lstStyle/>
        <a:p>
          <a:r>
            <a:rPr lang="es-ES" b="0" i="0" dirty="0" smtClean="0"/>
            <a:t>Puede </a:t>
          </a:r>
          <a:r>
            <a:rPr lang="es-ES" b="1" i="0" dirty="0" smtClean="0"/>
            <a:t>incluir el objetivo del </a:t>
          </a:r>
          <a:r>
            <a:rPr lang="es-ES" b="1" i="0" dirty="0" smtClean="0"/>
            <a:t>trabajo y </a:t>
          </a:r>
          <a:r>
            <a:rPr lang="es-ES" b="1" i="0" dirty="0" smtClean="0"/>
            <a:t>establecer los límites de su alcance</a:t>
          </a:r>
          <a:r>
            <a:rPr lang="es-ES" b="0" i="0" dirty="0" smtClean="0"/>
            <a:t>.  </a:t>
          </a:r>
          <a:endParaRPr lang="es-ES" dirty="0"/>
        </a:p>
      </dgm:t>
    </dgm:pt>
    <dgm:pt modelId="{54BA61D9-53E6-47B2-81D5-17AA0A7C912D}" type="parTrans" cxnId="{BAA9A3F9-ED4F-470F-BCED-BC168D4308D1}">
      <dgm:prSet/>
      <dgm:spPr/>
      <dgm:t>
        <a:bodyPr/>
        <a:lstStyle/>
        <a:p>
          <a:endParaRPr lang="es-ES"/>
        </a:p>
      </dgm:t>
    </dgm:pt>
    <dgm:pt modelId="{2BE6242F-DA77-4DBF-8581-EB03EA27F2DD}" type="sibTrans" cxnId="{BAA9A3F9-ED4F-470F-BCED-BC168D4308D1}">
      <dgm:prSet/>
      <dgm:spPr/>
      <dgm:t>
        <a:bodyPr/>
        <a:lstStyle/>
        <a:p>
          <a:endParaRPr lang="es-ES"/>
        </a:p>
      </dgm:t>
    </dgm:pt>
    <dgm:pt modelId="{DBD20E4E-7815-4828-9630-36D9D2FF5DDF}" type="pres">
      <dgm:prSet presAssocID="{7880F9B5-0398-45B5-AFAC-6598EDC08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028C47-4377-47DC-A4C1-9C8CF8281543}" type="pres">
      <dgm:prSet presAssocID="{54C4F708-BC20-42DE-BC21-80F6A14D7448}" presName="boxAndChildren" presStyleCnt="0"/>
      <dgm:spPr/>
    </dgm:pt>
    <dgm:pt modelId="{5A0C08B4-7538-4F0F-ACEA-5F2F5C103DFE}" type="pres">
      <dgm:prSet presAssocID="{54C4F708-BC20-42DE-BC21-80F6A14D7448}" presName="parentTextBox" presStyleLbl="node1" presStyleIdx="0" presStyleCnt="3"/>
      <dgm:spPr/>
      <dgm:t>
        <a:bodyPr/>
        <a:lstStyle/>
        <a:p>
          <a:endParaRPr lang="es-ES"/>
        </a:p>
      </dgm:t>
    </dgm:pt>
    <dgm:pt modelId="{B4B523D0-F97D-4470-8612-9BC23E0F32DA}" type="pres">
      <dgm:prSet presAssocID="{97BE55B3-B3BD-40AE-9F72-7679F064E8AE}" presName="sp" presStyleCnt="0"/>
      <dgm:spPr/>
    </dgm:pt>
    <dgm:pt modelId="{45BE9846-F9DB-44CB-B9ED-AF7FDF36F57F}" type="pres">
      <dgm:prSet presAssocID="{7DCCC272-86AD-4BA9-831F-4EE5ADB19B79}" presName="arrowAndChildren" presStyleCnt="0"/>
      <dgm:spPr/>
    </dgm:pt>
    <dgm:pt modelId="{07C5E705-A9C8-4D2D-AAC6-6D0720140725}" type="pres">
      <dgm:prSet presAssocID="{7DCCC272-86AD-4BA9-831F-4EE5ADB19B79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7CE613A2-7D78-4597-8F64-D47F12C20E5F}" type="pres">
      <dgm:prSet presAssocID="{B3CC2329-86FB-4FB0-8A37-2F084621E01E}" presName="sp" presStyleCnt="0"/>
      <dgm:spPr/>
    </dgm:pt>
    <dgm:pt modelId="{2150CC38-24BF-452A-997E-F9A6D731413C}" type="pres">
      <dgm:prSet presAssocID="{2967CD17-0316-4BE9-B937-1C8541B41AD2}" presName="arrowAndChildren" presStyleCnt="0"/>
      <dgm:spPr/>
    </dgm:pt>
    <dgm:pt modelId="{D170DD22-D821-4636-BEA4-AFB9B3C63767}" type="pres">
      <dgm:prSet presAssocID="{2967CD17-0316-4BE9-B937-1C8541B41AD2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3A89E873-D52D-4B99-81BE-EAD06E42B471}" srcId="{7880F9B5-0398-45B5-AFAC-6598EDC08C1A}" destId="{7DCCC272-86AD-4BA9-831F-4EE5ADB19B79}" srcOrd="1" destOrd="0" parTransId="{67BC4D28-64E4-48A6-9C45-60FFA9DE9679}" sibTransId="{97BE55B3-B3BD-40AE-9F72-7679F064E8AE}"/>
    <dgm:cxn modelId="{BAA9A3F9-ED4F-470F-BCED-BC168D4308D1}" srcId="{7880F9B5-0398-45B5-AFAC-6598EDC08C1A}" destId="{54C4F708-BC20-42DE-BC21-80F6A14D7448}" srcOrd="2" destOrd="0" parTransId="{54BA61D9-53E6-47B2-81D5-17AA0A7C912D}" sibTransId="{2BE6242F-DA77-4DBF-8581-EB03EA27F2DD}"/>
    <dgm:cxn modelId="{62146333-FEE6-4EC4-B6A2-20A7CDED9216}" type="presOf" srcId="{7DCCC272-86AD-4BA9-831F-4EE5ADB19B79}" destId="{07C5E705-A9C8-4D2D-AAC6-6D0720140725}" srcOrd="0" destOrd="0" presId="urn:microsoft.com/office/officeart/2005/8/layout/process4"/>
    <dgm:cxn modelId="{D14FBD54-1254-4F90-A58B-83ABDF59FB51}" srcId="{7880F9B5-0398-45B5-AFAC-6598EDC08C1A}" destId="{2967CD17-0316-4BE9-B937-1C8541B41AD2}" srcOrd="0" destOrd="0" parTransId="{051BD608-36CD-488E-96A9-03C73F2E0CA0}" sibTransId="{B3CC2329-86FB-4FB0-8A37-2F084621E01E}"/>
    <dgm:cxn modelId="{C5B85DDA-055B-4A78-AC71-1FA89924351D}" type="presOf" srcId="{54C4F708-BC20-42DE-BC21-80F6A14D7448}" destId="{5A0C08B4-7538-4F0F-ACEA-5F2F5C103DFE}" srcOrd="0" destOrd="0" presId="urn:microsoft.com/office/officeart/2005/8/layout/process4"/>
    <dgm:cxn modelId="{1A06966C-E026-4345-BDE0-C2C5D39A16DD}" type="presOf" srcId="{2967CD17-0316-4BE9-B937-1C8541B41AD2}" destId="{D170DD22-D821-4636-BEA4-AFB9B3C63767}" srcOrd="0" destOrd="0" presId="urn:microsoft.com/office/officeart/2005/8/layout/process4"/>
    <dgm:cxn modelId="{BE5B3909-1174-4E83-8DDF-9E2BC753D6DD}" type="presOf" srcId="{7880F9B5-0398-45B5-AFAC-6598EDC08C1A}" destId="{DBD20E4E-7815-4828-9630-36D9D2FF5DDF}" srcOrd="0" destOrd="0" presId="urn:microsoft.com/office/officeart/2005/8/layout/process4"/>
    <dgm:cxn modelId="{90FD7A14-5888-4BF7-A054-E842EB9160CD}" type="presParOf" srcId="{DBD20E4E-7815-4828-9630-36D9D2FF5DDF}" destId="{86028C47-4377-47DC-A4C1-9C8CF8281543}" srcOrd="0" destOrd="0" presId="urn:microsoft.com/office/officeart/2005/8/layout/process4"/>
    <dgm:cxn modelId="{5D029AB1-A924-49BA-ADB6-7C261E639E33}" type="presParOf" srcId="{86028C47-4377-47DC-A4C1-9C8CF8281543}" destId="{5A0C08B4-7538-4F0F-ACEA-5F2F5C103DFE}" srcOrd="0" destOrd="0" presId="urn:microsoft.com/office/officeart/2005/8/layout/process4"/>
    <dgm:cxn modelId="{634A9CC1-376C-41E3-B56F-86A6E81AA2D2}" type="presParOf" srcId="{DBD20E4E-7815-4828-9630-36D9D2FF5DDF}" destId="{B4B523D0-F97D-4470-8612-9BC23E0F32DA}" srcOrd="1" destOrd="0" presId="urn:microsoft.com/office/officeart/2005/8/layout/process4"/>
    <dgm:cxn modelId="{5524BB2B-036C-47AB-8B78-1390C0617E91}" type="presParOf" srcId="{DBD20E4E-7815-4828-9630-36D9D2FF5DDF}" destId="{45BE9846-F9DB-44CB-B9ED-AF7FDF36F57F}" srcOrd="2" destOrd="0" presId="urn:microsoft.com/office/officeart/2005/8/layout/process4"/>
    <dgm:cxn modelId="{C781CABC-B184-43BD-92F3-12CBB27C924E}" type="presParOf" srcId="{45BE9846-F9DB-44CB-B9ED-AF7FDF36F57F}" destId="{07C5E705-A9C8-4D2D-AAC6-6D0720140725}" srcOrd="0" destOrd="0" presId="urn:microsoft.com/office/officeart/2005/8/layout/process4"/>
    <dgm:cxn modelId="{6A4917A4-D3B6-4196-A68E-1D3BDB4A48D6}" type="presParOf" srcId="{DBD20E4E-7815-4828-9630-36D9D2FF5DDF}" destId="{7CE613A2-7D78-4597-8F64-D47F12C20E5F}" srcOrd="3" destOrd="0" presId="urn:microsoft.com/office/officeart/2005/8/layout/process4"/>
    <dgm:cxn modelId="{E5700A1C-2B9D-403C-BA86-7F7948B5BEE2}" type="presParOf" srcId="{DBD20E4E-7815-4828-9630-36D9D2FF5DDF}" destId="{2150CC38-24BF-452A-997E-F9A6D731413C}" srcOrd="4" destOrd="0" presId="urn:microsoft.com/office/officeart/2005/8/layout/process4"/>
    <dgm:cxn modelId="{418F5392-1FDF-4B60-8DAE-53A6ECE79A2F}" type="presParOf" srcId="{2150CC38-24BF-452A-997E-F9A6D731413C}" destId="{D170DD22-D821-4636-BEA4-AFB9B3C637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228B4-F84F-4279-ADB5-BCE7255FB8F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4CF872E-CAF5-4F59-9267-785FE374C1A9}">
      <dgm:prSet phldrT="[Texto]" custT="1"/>
      <dgm:spPr/>
      <dgm:t>
        <a:bodyPr/>
        <a:lstStyle/>
        <a:p>
          <a:r>
            <a:rPr lang="es-ES" sz="2000" b="0" i="0" dirty="0" smtClean="0"/>
            <a:t>Presenta el </a:t>
          </a:r>
          <a:r>
            <a:rPr lang="es-ES" sz="2000" b="1" i="0" dirty="0" smtClean="0"/>
            <a:t>contenido del trabajo</a:t>
          </a:r>
          <a:r>
            <a:rPr lang="es-ES" sz="2000" b="0" i="0" dirty="0" smtClean="0"/>
            <a:t>, organizado en secciones o capítulos con subtemas y subtítulos</a:t>
          </a:r>
          <a:endParaRPr lang="es-ES" sz="2000" dirty="0"/>
        </a:p>
      </dgm:t>
    </dgm:pt>
    <dgm:pt modelId="{E18B1B7C-B23A-4EEC-A4BB-FF6FFEB387C8}" type="parTrans" cxnId="{1AACF74C-718C-4826-9EC9-5DC84E96DE08}">
      <dgm:prSet/>
      <dgm:spPr/>
      <dgm:t>
        <a:bodyPr/>
        <a:lstStyle/>
        <a:p>
          <a:endParaRPr lang="es-ES"/>
        </a:p>
      </dgm:t>
    </dgm:pt>
    <dgm:pt modelId="{73B3F873-DF7D-4BB8-9BAA-3A0C956EB6CA}" type="sibTrans" cxnId="{1AACF74C-718C-4826-9EC9-5DC84E96DE08}">
      <dgm:prSet/>
      <dgm:spPr/>
      <dgm:t>
        <a:bodyPr/>
        <a:lstStyle/>
        <a:p>
          <a:endParaRPr lang="es-ES"/>
        </a:p>
      </dgm:t>
    </dgm:pt>
    <dgm:pt modelId="{27F6D9DE-6C60-4002-A9FC-045C46660C39}">
      <dgm:prSet phldrT="[Texto]" custT="1"/>
      <dgm:spPr/>
      <dgm:t>
        <a:bodyPr/>
        <a:lstStyle/>
        <a:p>
          <a:r>
            <a:rPr lang="es-ES" sz="2000" b="0" i="0" dirty="0" smtClean="0"/>
            <a:t>Debe estar escrito de manera formal, con los verbos en infinitivo, respetando las reglas ortográficas y gramaticales, con frases simples y cortas, con vocabulario adecuado.</a:t>
          </a:r>
          <a:endParaRPr lang="es-ES" sz="2000" dirty="0"/>
        </a:p>
      </dgm:t>
    </dgm:pt>
    <dgm:pt modelId="{F9520EE8-40A6-4693-A6EE-2BCC1A39B94F}" type="parTrans" cxnId="{0C7C3DFB-47F1-40E6-B20C-5442BCC55108}">
      <dgm:prSet/>
      <dgm:spPr/>
      <dgm:t>
        <a:bodyPr/>
        <a:lstStyle/>
        <a:p>
          <a:endParaRPr lang="es-ES"/>
        </a:p>
      </dgm:t>
    </dgm:pt>
    <dgm:pt modelId="{290877A6-C66C-4C3A-929F-8372FBE3F4BF}" type="sibTrans" cxnId="{0C7C3DFB-47F1-40E6-B20C-5442BCC55108}">
      <dgm:prSet/>
      <dgm:spPr/>
      <dgm:t>
        <a:bodyPr/>
        <a:lstStyle/>
        <a:p>
          <a:endParaRPr lang="es-ES"/>
        </a:p>
      </dgm:t>
    </dgm:pt>
    <dgm:pt modelId="{599D4D31-AAA4-420F-91D7-4E680C66F699}">
      <dgm:prSet phldrT="[Texto]" custT="1"/>
      <dgm:spPr/>
      <dgm:t>
        <a:bodyPr/>
        <a:lstStyle/>
        <a:p>
          <a:r>
            <a:rPr lang="es-ES" sz="2000" b="1" i="0" dirty="0" smtClean="0"/>
            <a:t>Debe tener la característica de ser escrita con objetividad.</a:t>
          </a:r>
          <a:endParaRPr lang="es-ES" sz="2000" dirty="0"/>
        </a:p>
      </dgm:t>
    </dgm:pt>
    <dgm:pt modelId="{F3DACC85-F5BE-46F2-A3B7-A4C76BB6ADF7}" type="parTrans" cxnId="{FF42D3A4-F235-42CB-9377-2BE0620B5A69}">
      <dgm:prSet/>
      <dgm:spPr/>
      <dgm:t>
        <a:bodyPr/>
        <a:lstStyle/>
        <a:p>
          <a:endParaRPr lang="es-ES"/>
        </a:p>
      </dgm:t>
    </dgm:pt>
    <dgm:pt modelId="{A8927AD5-5EA9-49FE-A3D3-9C05027E5C24}" type="sibTrans" cxnId="{FF42D3A4-F235-42CB-9377-2BE0620B5A69}">
      <dgm:prSet/>
      <dgm:spPr/>
      <dgm:t>
        <a:bodyPr/>
        <a:lstStyle/>
        <a:p>
          <a:endParaRPr lang="es-ES"/>
        </a:p>
      </dgm:t>
    </dgm:pt>
    <dgm:pt modelId="{4A05744B-DD04-41C3-969F-A88B3A85E0BA}">
      <dgm:prSet phldrT="[Texto]" custT="1"/>
      <dgm:spPr/>
      <dgm:t>
        <a:bodyPr/>
        <a:lstStyle/>
        <a:p>
          <a:r>
            <a:rPr lang="es-ES" sz="2000" b="0" i="0" dirty="0" smtClean="0"/>
            <a:t>En su contenido se presenta documentación  que respalda y fundamenta lo que estamos escribiendo.</a:t>
          </a:r>
          <a:endParaRPr lang="es-ES" sz="2000" dirty="0"/>
        </a:p>
      </dgm:t>
    </dgm:pt>
    <dgm:pt modelId="{07949ADE-1DC6-4E8F-86E6-7969E0CA8DA1}" type="parTrans" cxnId="{CEE3E2A7-4D7F-482E-944F-D7529000168A}">
      <dgm:prSet/>
      <dgm:spPr/>
      <dgm:t>
        <a:bodyPr/>
        <a:lstStyle/>
        <a:p>
          <a:endParaRPr lang="es-ES"/>
        </a:p>
      </dgm:t>
    </dgm:pt>
    <dgm:pt modelId="{5D695255-B55B-4A80-8F28-7A005EF1A87D}" type="sibTrans" cxnId="{CEE3E2A7-4D7F-482E-944F-D7529000168A}">
      <dgm:prSet/>
      <dgm:spPr/>
      <dgm:t>
        <a:bodyPr/>
        <a:lstStyle/>
        <a:p>
          <a:endParaRPr lang="es-ES"/>
        </a:p>
      </dgm:t>
    </dgm:pt>
    <dgm:pt modelId="{4CA2F343-12E3-4677-8BB0-85B4D96CD504}" type="pres">
      <dgm:prSet presAssocID="{64E228B4-F84F-4279-ADB5-BCE7255FB8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FB1FDD-2A5A-47E2-910D-1FA948CB5FE3}" type="pres">
      <dgm:prSet presAssocID="{4A05744B-DD04-41C3-969F-A88B3A85E0BA}" presName="boxAndChildren" presStyleCnt="0"/>
      <dgm:spPr/>
    </dgm:pt>
    <dgm:pt modelId="{8EFA449C-C615-46BC-BB46-45181C467D72}" type="pres">
      <dgm:prSet presAssocID="{4A05744B-DD04-41C3-969F-A88B3A85E0BA}" presName="parentTextBox" presStyleLbl="node1" presStyleIdx="0" presStyleCnt="4"/>
      <dgm:spPr/>
      <dgm:t>
        <a:bodyPr/>
        <a:lstStyle/>
        <a:p>
          <a:endParaRPr lang="es-ES"/>
        </a:p>
      </dgm:t>
    </dgm:pt>
    <dgm:pt modelId="{FEFCB772-59B8-41B0-A182-8F464332444A}" type="pres">
      <dgm:prSet presAssocID="{A8927AD5-5EA9-49FE-A3D3-9C05027E5C24}" presName="sp" presStyleCnt="0"/>
      <dgm:spPr/>
    </dgm:pt>
    <dgm:pt modelId="{7CB9C051-6067-43EC-B83F-B9DD4A58FB02}" type="pres">
      <dgm:prSet presAssocID="{599D4D31-AAA4-420F-91D7-4E680C66F699}" presName="arrowAndChildren" presStyleCnt="0"/>
      <dgm:spPr/>
    </dgm:pt>
    <dgm:pt modelId="{F654E2BA-19EA-4ECF-B43F-3BCD989C6716}" type="pres">
      <dgm:prSet presAssocID="{599D4D31-AAA4-420F-91D7-4E680C66F699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20FBDDFB-7159-4D0D-A1C7-AC96E446BBF7}" type="pres">
      <dgm:prSet presAssocID="{290877A6-C66C-4C3A-929F-8372FBE3F4BF}" presName="sp" presStyleCnt="0"/>
      <dgm:spPr/>
    </dgm:pt>
    <dgm:pt modelId="{00787F55-AEFF-40C4-AA71-947173D9BF6B}" type="pres">
      <dgm:prSet presAssocID="{27F6D9DE-6C60-4002-A9FC-045C46660C39}" presName="arrowAndChildren" presStyleCnt="0"/>
      <dgm:spPr/>
    </dgm:pt>
    <dgm:pt modelId="{ECDB3295-5F98-43FB-BE94-A6589ADB751C}" type="pres">
      <dgm:prSet presAssocID="{27F6D9DE-6C60-4002-A9FC-045C46660C39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688B26B7-51E8-4D23-B12F-BEAD8A7B1ED6}" type="pres">
      <dgm:prSet presAssocID="{73B3F873-DF7D-4BB8-9BAA-3A0C956EB6CA}" presName="sp" presStyleCnt="0"/>
      <dgm:spPr/>
    </dgm:pt>
    <dgm:pt modelId="{04210617-FC01-46F7-8477-BFB498465458}" type="pres">
      <dgm:prSet presAssocID="{D4CF872E-CAF5-4F59-9267-785FE374C1A9}" presName="arrowAndChildren" presStyleCnt="0"/>
      <dgm:spPr/>
    </dgm:pt>
    <dgm:pt modelId="{120FFF3F-210E-4C6D-904D-7E34205B5108}" type="pres">
      <dgm:prSet presAssocID="{D4CF872E-CAF5-4F59-9267-785FE374C1A9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CEE3E2A7-4D7F-482E-944F-D7529000168A}" srcId="{64E228B4-F84F-4279-ADB5-BCE7255FB8F9}" destId="{4A05744B-DD04-41C3-969F-A88B3A85E0BA}" srcOrd="3" destOrd="0" parTransId="{07949ADE-1DC6-4E8F-86E6-7969E0CA8DA1}" sibTransId="{5D695255-B55B-4A80-8F28-7A005EF1A87D}"/>
    <dgm:cxn modelId="{0CB9D863-3574-4357-9926-D27CE2F1D249}" type="presOf" srcId="{64E228B4-F84F-4279-ADB5-BCE7255FB8F9}" destId="{4CA2F343-12E3-4677-8BB0-85B4D96CD504}" srcOrd="0" destOrd="0" presId="urn:microsoft.com/office/officeart/2005/8/layout/process4"/>
    <dgm:cxn modelId="{0C7C3DFB-47F1-40E6-B20C-5442BCC55108}" srcId="{64E228B4-F84F-4279-ADB5-BCE7255FB8F9}" destId="{27F6D9DE-6C60-4002-A9FC-045C46660C39}" srcOrd="1" destOrd="0" parTransId="{F9520EE8-40A6-4693-A6EE-2BCC1A39B94F}" sibTransId="{290877A6-C66C-4C3A-929F-8372FBE3F4BF}"/>
    <dgm:cxn modelId="{B2B15EEB-D3A9-4715-99C2-AFAB54F36179}" type="presOf" srcId="{4A05744B-DD04-41C3-969F-A88B3A85E0BA}" destId="{8EFA449C-C615-46BC-BB46-45181C467D72}" srcOrd="0" destOrd="0" presId="urn:microsoft.com/office/officeart/2005/8/layout/process4"/>
    <dgm:cxn modelId="{1AACF74C-718C-4826-9EC9-5DC84E96DE08}" srcId="{64E228B4-F84F-4279-ADB5-BCE7255FB8F9}" destId="{D4CF872E-CAF5-4F59-9267-785FE374C1A9}" srcOrd="0" destOrd="0" parTransId="{E18B1B7C-B23A-4EEC-A4BB-FF6FFEB387C8}" sibTransId="{73B3F873-DF7D-4BB8-9BAA-3A0C956EB6CA}"/>
    <dgm:cxn modelId="{0EC947A5-5FC6-49FE-883A-FF5084D5062F}" type="presOf" srcId="{D4CF872E-CAF5-4F59-9267-785FE374C1A9}" destId="{120FFF3F-210E-4C6D-904D-7E34205B5108}" srcOrd="0" destOrd="0" presId="urn:microsoft.com/office/officeart/2005/8/layout/process4"/>
    <dgm:cxn modelId="{2728EB06-8FC2-449D-B464-5F28BED15488}" type="presOf" srcId="{27F6D9DE-6C60-4002-A9FC-045C46660C39}" destId="{ECDB3295-5F98-43FB-BE94-A6589ADB751C}" srcOrd="0" destOrd="0" presId="urn:microsoft.com/office/officeart/2005/8/layout/process4"/>
    <dgm:cxn modelId="{FF42D3A4-F235-42CB-9377-2BE0620B5A69}" srcId="{64E228B4-F84F-4279-ADB5-BCE7255FB8F9}" destId="{599D4D31-AAA4-420F-91D7-4E680C66F699}" srcOrd="2" destOrd="0" parTransId="{F3DACC85-F5BE-46F2-A3B7-A4C76BB6ADF7}" sibTransId="{A8927AD5-5EA9-49FE-A3D3-9C05027E5C24}"/>
    <dgm:cxn modelId="{F521596D-2312-4F4E-B59C-9BDA0F70EEA0}" type="presOf" srcId="{599D4D31-AAA4-420F-91D7-4E680C66F699}" destId="{F654E2BA-19EA-4ECF-B43F-3BCD989C6716}" srcOrd="0" destOrd="0" presId="urn:microsoft.com/office/officeart/2005/8/layout/process4"/>
    <dgm:cxn modelId="{8E285795-071B-4CA8-9A05-84759DC13002}" type="presParOf" srcId="{4CA2F343-12E3-4677-8BB0-85B4D96CD504}" destId="{E6FB1FDD-2A5A-47E2-910D-1FA948CB5FE3}" srcOrd="0" destOrd="0" presId="urn:microsoft.com/office/officeart/2005/8/layout/process4"/>
    <dgm:cxn modelId="{77922B07-9015-4A08-BFF1-38A9776BA536}" type="presParOf" srcId="{E6FB1FDD-2A5A-47E2-910D-1FA948CB5FE3}" destId="{8EFA449C-C615-46BC-BB46-45181C467D72}" srcOrd="0" destOrd="0" presId="urn:microsoft.com/office/officeart/2005/8/layout/process4"/>
    <dgm:cxn modelId="{9B9B2802-9F1E-40C8-8153-95EA720675DE}" type="presParOf" srcId="{4CA2F343-12E3-4677-8BB0-85B4D96CD504}" destId="{FEFCB772-59B8-41B0-A182-8F464332444A}" srcOrd="1" destOrd="0" presId="urn:microsoft.com/office/officeart/2005/8/layout/process4"/>
    <dgm:cxn modelId="{64DB03D7-8A05-46D6-AA7B-B4B2A4413FC6}" type="presParOf" srcId="{4CA2F343-12E3-4677-8BB0-85B4D96CD504}" destId="{7CB9C051-6067-43EC-B83F-B9DD4A58FB02}" srcOrd="2" destOrd="0" presId="urn:microsoft.com/office/officeart/2005/8/layout/process4"/>
    <dgm:cxn modelId="{B4BDE08A-F1B5-4AFC-AD35-FF0CA6AC504E}" type="presParOf" srcId="{7CB9C051-6067-43EC-B83F-B9DD4A58FB02}" destId="{F654E2BA-19EA-4ECF-B43F-3BCD989C6716}" srcOrd="0" destOrd="0" presId="urn:microsoft.com/office/officeart/2005/8/layout/process4"/>
    <dgm:cxn modelId="{7E4835AA-3993-425A-BBA5-95C55FD0ABED}" type="presParOf" srcId="{4CA2F343-12E3-4677-8BB0-85B4D96CD504}" destId="{20FBDDFB-7159-4D0D-A1C7-AC96E446BBF7}" srcOrd="3" destOrd="0" presId="urn:microsoft.com/office/officeart/2005/8/layout/process4"/>
    <dgm:cxn modelId="{20F68BC4-C9A8-4809-A80A-6ED1863CBF77}" type="presParOf" srcId="{4CA2F343-12E3-4677-8BB0-85B4D96CD504}" destId="{00787F55-AEFF-40C4-AA71-947173D9BF6B}" srcOrd="4" destOrd="0" presId="urn:microsoft.com/office/officeart/2005/8/layout/process4"/>
    <dgm:cxn modelId="{0378E312-000B-4D54-A820-9DE050554105}" type="presParOf" srcId="{00787F55-AEFF-40C4-AA71-947173D9BF6B}" destId="{ECDB3295-5F98-43FB-BE94-A6589ADB751C}" srcOrd="0" destOrd="0" presId="urn:microsoft.com/office/officeart/2005/8/layout/process4"/>
    <dgm:cxn modelId="{5707DDAE-5C0B-4035-889E-85DF70A49ABA}" type="presParOf" srcId="{4CA2F343-12E3-4677-8BB0-85B4D96CD504}" destId="{688B26B7-51E8-4D23-B12F-BEAD8A7B1ED6}" srcOrd="5" destOrd="0" presId="urn:microsoft.com/office/officeart/2005/8/layout/process4"/>
    <dgm:cxn modelId="{244DDB8E-AA2B-43AE-BB2E-32C1EF7A3B20}" type="presParOf" srcId="{4CA2F343-12E3-4677-8BB0-85B4D96CD504}" destId="{04210617-FC01-46F7-8477-BFB498465458}" srcOrd="6" destOrd="0" presId="urn:microsoft.com/office/officeart/2005/8/layout/process4"/>
    <dgm:cxn modelId="{53C5DC3D-E252-46AB-A7C2-3763CE88FB74}" type="presParOf" srcId="{04210617-FC01-46F7-8477-BFB498465458}" destId="{120FFF3F-210E-4C6D-904D-7E34205B51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6F35D-E95E-43E1-84BB-506545C18208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67D1D56-D5CF-4EC4-8275-3FDDBFA63AD2}">
      <dgm:prSet phldrT="[Texto]"/>
      <dgm:spPr/>
      <dgm:t>
        <a:bodyPr/>
        <a:lstStyle/>
        <a:p>
          <a:r>
            <a:rPr lang="es-ES" b="0" i="0" dirty="0" smtClean="0"/>
            <a:t>Es un </a:t>
          </a:r>
          <a:r>
            <a:rPr lang="es-ES" b="1" i="0" dirty="0" smtClean="0"/>
            <a:t>repaso de las ideas principales de la investigación central</a:t>
          </a:r>
          <a:r>
            <a:rPr lang="es-ES" b="0" i="0" dirty="0" smtClean="0"/>
            <a:t>, con el aporte personal del autor.</a:t>
          </a:r>
          <a:endParaRPr lang="es-ES" dirty="0"/>
        </a:p>
      </dgm:t>
    </dgm:pt>
    <dgm:pt modelId="{9841D6A7-C3E0-4395-9C93-5DA8BE9DC9F3}" type="parTrans" cxnId="{2717DA0C-27B0-4BA0-A883-09F7FAAA8B24}">
      <dgm:prSet/>
      <dgm:spPr/>
      <dgm:t>
        <a:bodyPr/>
        <a:lstStyle/>
        <a:p>
          <a:endParaRPr lang="es-ES"/>
        </a:p>
      </dgm:t>
    </dgm:pt>
    <dgm:pt modelId="{89073B7F-F50F-4920-B541-0FE75DB74E09}" type="sibTrans" cxnId="{2717DA0C-27B0-4BA0-A883-09F7FAAA8B24}">
      <dgm:prSet/>
      <dgm:spPr/>
      <dgm:t>
        <a:bodyPr/>
        <a:lstStyle/>
        <a:p>
          <a:endParaRPr lang="es-ES"/>
        </a:p>
      </dgm:t>
    </dgm:pt>
    <dgm:pt modelId="{8C220BEE-79ED-4A1E-983D-C6580DFD991B}">
      <dgm:prSet phldrT="[Texto]"/>
      <dgm:spPr/>
      <dgm:t>
        <a:bodyPr/>
        <a:lstStyle/>
        <a:p>
          <a:r>
            <a:rPr lang="es-ES" b="0" i="0" dirty="0" smtClean="0"/>
            <a:t>Expresa las opiniones que se derivan del análisis y reflexión del tema, además de los resultados de lo investigado.</a:t>
          </a:r>
          <a:endParaRPr lang="es-ES" dirty="0"/>
        </a:p>
      </dgm:t>
    </dgm:pt>
    <dgm:pt modelId="{832CF378-3B2A-4ED1-8120-32004B2A712E}" type="parTrans" cxnId="{03D55FF3-ECB0-4DA7-9B22-C5B4E0B10362}">
      <dgm:prSet/>
      <dgm:spPr/>
      <dgm:t>
        <a:bodyPr/>
        <a:lstStyle/>
        <a:p>
          <a:endParaRPr lang="es-ES"/>
        </a:p>
      </dgm:t>
    </dgm:pt>
    <dgm:pt modelId="{69189014-F4AA-4594-8D7A-587BC8B945B8}" type="sibTrans" cxnId="{03D55FF3-ECB0-4DA7-9B22-C5B4E0B10362}">
      <dgm:prSet/>
      <dgm:spPr/>
      <dgm:t>
        <a:bodyPr/>
        <a:lstStyle/>
        <a:p>
          <a:endParaRPr lang="es-ES"/>
        </a:p>
      </dgm:t>
    </dgm:pt>
    <dgm:pt modelId="{BFCB1409-1401-47AD-BCFE-CFA4C79DFD1C}" type="pres">
      <dgm:prSet presAssocID="{6806F35D-E95E-43E1-84BB-506545C18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6B8B69-FF5A-4C5E-9A7C-4D06D798B315}" type="pres">
      <dgm:prSet presAssocID="{8C220BEE-79ED-4A1E-983D-C6580DFD991B}" presName="boxAndChildren" presStyleCnt="0"/>
      <dgm:spPr/>
    </dgm:pt>
    <dgm:pt modelId="{83160ECF-8387-48A8-8CB3-E9FC1F2DA4C2}" type="pres">
      <dgm:prSet presAssocID="{8C220BEE-79ED-4A1E-983D-C6580DFD991B}" presName="parentTextBox" presStyleLbl="node1" presStyleIdx="0" presStyleCnt="2"/>
      <dgm:spPr/>
      <dgm:t>
        <a:bodyPr/>
        <a:lstStyle/>
        <a:p>
          <a:endParaRPr lang="es-ES"/>
        </a:p>
      </dgm:t>
    </dgm:pt>
    <dgm:pt modelId="{A29378E7-8635-4AD5-94D0-E77EF871CB6B}" type="pres">
      <dgm:prSet presAssocID="{89073B7F-F50F-4920-B541-0FE75DB74E09}" presName="sp" presStyleCnt="0"/>
      <dgm:spPr/>
    </dgm:pt>
    <dgm:pt modelId="{4959B8AD-601C-4D0A-87A0-B29B1FDD9065}" type="pres">
      <dgm:prSet presAssocID="{B67D1D56-D5CF-4EC4-8275-3FDDBFA63AD2}" presName="arrowAndChildren" presStyleCnt="0"/>
      <dgm:spPr/>
    </dgm:pt>
    <dgm:pt modelId="{86E89C56-7E49-4808-9A81-84BDF1D3629B}" type="pres">
      <dgm:prSet presAssocID="{B67D1D56-D5CF-4EC4-8275-3FDDBFA63AD2}" presName="parentTextArrow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03D55FF3-ECB0-4DA7-9B22-C5B4E0B10362}" srcId="{6806F35D-E95E-43E1-84BB-506545C18208}" destId="{8C220BEE-79ED-4A1E-983D-C6580DFD991B}" srcOrd="1" destOrd="0" parTransId="{832CF378-3B2A-4ED1-8120-32004B2A712E}" sibTransId="{69189014-F4AA-4594-8D7A-587BC8B945B8}"/>
    <dgm:cxn modelId="{C4FC2086-A3A6-48A4-91AB-AD6C00CFB174}" type="presOf" srcId="{6806F35D-E95E-43E1-84BB-506545C18208}" destId="{BFCB1409-1401-47AD-BCFE-CFA4C79DFD1C}" srcOrd="0" destOrd="0" presId="urn:microsoft.com/office/officeart/2005/8/layout/process4"/>
    <dgm:cxn modelId="{2717DA0C-27B0-4BA0-A883-09F7FAAA8B24}" srcId="{6806F35D-E95E-43E1-84BB-506545C18208}" destId="{B67D1D56-D5CF-4EC4-8275-3FDDBFA63AD2}" srcOrd="0" destOrd="0" parTransId="{9841D6A7-C3E0-4395-9C93-5DA8BE9DC9F3}" sibTransId="{89073B7F-F50F-4920-B541-0FE75DB74E09}"/>
    <dgm:cxn modelId="{806B7D3B-8CCA-4596-8E86-751B84E4DD06}" type="presOf" srcId="{8C220BEE-79ED-4A1E-983D-C6580DFD991B}" destId="{83160ECF-8387-48A8-8CB3-E9FC1F2DA4C2}" srcOrd="0" destOrd="0" presId="urn:microsoft.com/office/officeart/2005/8/layout/process4"/>
    <dgm:cxn modelId="{D2B86661-6444-40A9-9B86-478514E2410D}" type="presOf" srcId="{B67D1D56-D5CF-4EC4-8275-3FDDBFA63AD2}" destId="{86E89C56-7E49-4808-9A81-84BDF1D3629B}" srcOrd="0" destOrd="0" presId="urn:microsoft.com/office/officeart/2005/8/layout/process4"/>
    <dgm:cxn modelId="{2817A7FD-4C4D-4E3F-A52A-2B070966D70A}" type="presParOf" srcId="{BFCB1409-1401-47AD-BCFE-CFA4C79DFD1C}" destId="{9C6B8B69-FF5A-4C5E-9A7C-4D06D798B315}" srcOrd="0" destOrd="0" presId="urn:microsoft.com/office/officeart/2005/8/layout/process4"/>
    <dgm:cxn modelId="{0E8BDC89-A5FA-4069-B5B3-871D7D994A86}" type="presParOf" srcId="{9C6B8B69-FF5A-4C5E-9A7C-4D06D798B315}" destId="{83160ECF-8387-48A8-8CB3-E9FC1F2DA4C2}" srcOrd="0" destOrd="0" presId="urn:microsoft.com/office/officeart/2005/8/layout/process4"/>
    <dgm:cxn modelId="{1321703D-F636-4FF6-BAA2-5071F61EF68D}" type="presParOf" srcId="{BFCB1409-1401-47AD-BCFE-CFA4C79DFD1C}" destId="{A29378E7-8635-4AD5-94D0-E77EF871CB6B}" srcOrd="1" destOrd="0" presId="urn:microsoft.com/office/officeart/2005/8/layout/process4"/>
    <dgm:cxn modelId="{8CD6065B-D47D-47B2-86B4-5DAA37181290}" type="presParOf" srcId="{BFCB1409-1401-47AD-BCFE-CFA4C79DFD1C}" destId="{4959B8AD-601C-4D0A-87A0-B29B1FDD9065}" srcOrd="2" destOrd="0" presId="urn:microsoft.com/office/officeart/2005/8/layout/process4"/>
    <dgm:cxn modelId="{61EB5173-B980-4499-84CA-EF2224CA6C23}" type="presParOf" srcId="{4959B8AD-601C-4D0A-87A0-B29B1FDD9065}" destId="{86E89C56-7E49-4808-9A81-84BDF1D362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23A01-4D69-4DB5-A28D-84BAFF06EB71}">
      <dsp:nvSpPr>
        <dsp:cNvPr id="0" name=""/>
        <dsp:cNvSpPr/>
      </dsp:nvSpPr>
      <dsp:spPr>
        <a:xfrm>
          <a:off x="0" y="243597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BC5A50-9265-4EB9-BB87-E40D712530C9}">
      <dsp:nvSpPr>
        <dsp:cNvPr id="0" name=""/>
        <dsp:cNvSpPr/>
      </dsp:nvSpPr>
      <dsp:spPr>
        <a:xfrm>
          <a:off x="471914" y="51717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600" b="0" i="0" kern="1200" dirty="0" smtClean="0"/>
            <a:t>CARÁTULA</a:t>
          </a:r>
          <a:endParaRPr lang="es-ES" sz="1600" b="0" i="0" kern="1200" dirty="0"/>
        </a:p>
      </dsp:txBody>
      <dsp:txXfrm>
        <a:off x="490648" y="70451"/>
        <a:ext cx="6569334" cy="346292"/>
      </dsp:txXfrm>
    </dsp:sp>
    <dsp:sp modelId="{3E38AE8F-0F0E-4A0F-BBE3-10B2410E4905}">
      <dsp:nvSpPr>
        <dsp:cNvPr id="0" name=""/>
        <dsp:cNvSpPr/>
      </dsp:nvSpPr>
      <dsp:spPr>
        <a:xfrm>
          <a:off x="0" y="862557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61167"/>
              <a:satOff val="1795"/>
              <a:lumOff val="-33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18D5B-AAE3-46CC-AD35-979786F15F38}">
      <dsp:nvSpPr>
        <dsp:cNvPr id="0" name=""/>
        <dsp:cNvSpPr/>
      </dsp:nvSpPr>
      <dsp:spPr>
        <a:xfrm>
          <a:off x="471914" y="641397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761167"/>
                <a:satOff val="1795"/>
                <a:lumOff val="-336"/>
                <a:alphaOff val="0"/>
                <a:shade val="74000"/>
                <a:satMod val="130000"/>
                <a:lumMod val="90000"/>
              </a:schemeClr>
              <a:schemeClr val="accent3">
                <a:hueOff val="-1761167"/>
                <a:satOff val="1795"/>
                <a:lumOff val="-33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TABLA DE CONTENIDO</a:t>
          </a:r>
          <a:endParaRPr lang="es-ES" sz="1600" b="0" i="0" kern="1200" dirty="0"/>
        </a:p>
      </dsp:txBody>
      <dsp:txXfrm>
        <a:off x="490648" y="660131"/>
        <a:ext cx="6569334" cy="346292"/>
      </dsp:txXfrm>
    </dsp:sp>
    <dsp:sp modelId="{3D8AED5E-B7ED-4588-B1DA-BDD204133C8B}">
      <dsp:nvSpPr>
        <dsp:cNvPr id="0" name=""/>
        <dsp:cNvSpPr/>
      </dsp:nvSpPr>
      <dsp:spPr>
        <a:xfrm>
          <a:off x="0" y="142295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22333"/>
              <a:satOff val="3589"/>
              <a:lumOff val="-67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0CE223-4C06-4463-A2C7-4D10E662BF9C}">
      <dsp:nvSpPr>
        <dsp:cNvPr id="0" name=""/>
        <dsp:cNvSpPr/>
      </dsp:nvSpPr>
      <dsp:spPr>
        <a:xfrm>
          <a:off x="471914" y="123107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522333"/>
                <a:satOff val="3589"/>
                <a:lumOff val="-673"/>
                <a:alphaOff val="0"/>
                <a:shade val="74000"/>
                <a:satMod val="130000"/>
                <a:lumMod val="90000"/>
              </a:schemeClr>
              <a:schemeClr val="accent3">
                <a:hueOff val="-3522333"/>
                <a:satOff val="3589"/>
                <a:lumOff val="-67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ÍNDICE DE TABLAS Y FIGURAS</a:t>
          </a:r>
          <a:endParaRPr lang="es-ES" sz="1600" b="0" i="0" kern="1200" dirty="0"/>
        </a:p>
      </dsp:txBody>
      <dsp:txXfrm>
        <a:off x="490648" y="1249812"/>
        <a:ext cx="6569334" cy="346292"/>
      </dsp:txXfrm>
    </dsp:sp>
    <dsp:sp modelId="{EBEC08E0-3AA6-4934-B799-C96A18842C46}">
      <dsp:nvSpPr>
        <dsp:cNvPr id="0" name=""/>
        <dsp:cNvSpPr/>
      </dsp:nvSpPr>
      <dsp:spPr>
        <a:xfrm>
          <a:off x="0" y="201263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283500"/>
              <a:satOff val="5384"/>
              <a:lumOff val="-100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8CA7A2-2410-4C07-90C6-CCCE23F27690}">
      <dsp:nvSpPr>
        <dsp:cNvPr id="0" name=""/>
        <dsp:cNvSpPr/>
      </dsp:nvSpPr>
      <dsp:spPr>
        <a:xfrm>
          <a:off x="471914" y="182075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283500"/>
                <a:satOff val="5384"/>
                <a:lumOff val="-1009"/>
                <a:alphaOff val="0"/>
                <a:shade val="74000"/>
                <a:satMod val="130000"/>
                <a:lumMod val="90000"/>
              </a:schemeClr>
              <a:schemeClr val="accent3">
                <a:hueOff val="-5283500"/>
                <a:satOff val="5384"/>
                <a:lumOff val="-100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INTRODUCCIÓN</a:t>
          </a:r>
          <a:endParaRPr lang="es-ES" sz="1600" b="0" i="0" kern="1200" dirty="0"/>
        </a:p>
      </dsp:txBody>
      <dsp:txXfrm>
        <a:off x="490648" y="1839492"/>
        <a:ext cx="6569334" cy="346292"/>
      </dsp:txXfrm>
    </dsp:sp>
    <dsp:sp modelId="{02EFDF00-08A0-467E-BBA3-CA0C1D8C4B6E}">
      <dsp:nvSpPr>
        <dsp:cNvPr id="0" name=""/>
        <dsp:cNvSpPr/>
      </dsp:nvSpPr>
      <dsp:spPr>
        <a:xfrm>
          <a:off x="0" y="260231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44667"/>
              <a:satOff val="7178"/>
              <a:lumOff val="-13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17C079-926B-43CD-9801-ED748660C6DF}">
      <dsp:nvSpPr>
        <dsp:cNvPr id="0" name=""/>
        <dsp:cNvSpPr/>
      </dsp:nvSpPr>
      <dsp:spPr>
        <a:xfrm>
          <a:off x="471914" y="241043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044667"/>
                <a:satOff val="7178"/>
                <a:lumOff val="-1345"/>
                <a:alphaOff val="0"/>
                <a:shade val="74000"/>
                <a:satMod val="130000"/>
                <a:lumMod val="90000"/>
              </a:schemeClr>
              <a:schemeClr val="accent3">
                <a:hueOff val="-7044667"/>
                <a:satOff val="7178"/>
                <a:lumOff val="-13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CUERPO</a:t>
          </a:r>
          <a:endParaRPr lang="es-ES" sz="1600" b="0" i="0" kern="1200" dirty="0"/>
        </a:p>
      </dsp:txBody>
      <dsp:txXfrm>
        <a:off x="490648" y="2429172"/>
        <a:ext cx="6569334" cy="346292"/>
      </dsp:txXfrm>
    </dsp:sp>
    <dsp:sp modelId="{A78E6A82-3DBB-441C-8025-D29598B84A04}">
      <dsp:nvSpPr>
        <dsp:cNvPr id="0" name=""/>
        <dsp:cNvSpPr/>
      </dsp:nvSpPr>
      <dsp:spPr>
        <a:xfrm>
          <a:off x="0" y="319199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805833"/>
              <a:satOff val="8973"/>
              <a:lumOff val="-168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80E85B-53AF-44E3-AE60-85F9F007999A}">
      <dsp:nvSpPr>
        <dsp:cNvPr id="0" name=""/>
        <dsp:cNvSpPr/>
      </dsp:nvSpPr>
      <dsp:spPr>
        <a:xfrm>
          <a:off x="471914" y="300011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805833"/>
                <a:satOff val="8973"/>
                <a:lumOff val="-1681"/>
                <a:alphaOff val="0"/>
                <a:shade val="74000"/>
                <a:satMod val="130000"/>
                <a:lumMod val="90000"/>
              </a:schemeClr>
              <a:schemeClr val="accent3">
                <a:hueOff val="-8805833"/>
                <a:satOff val="8973"/>
                <a:lumOff val="-168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CONCLUSIONES</a:t>
          </a:r>
          <a:endParaRPr lang="es-ES" sz="1600" b="0" i="0" kern="1200" dirty="0"/>
        </a:p>
      </dsp:txBody>
      <dsp:txXfrm>
        <a:off x="490648" y="3018852"/>
        <a:ext cx="6569334" cy="346292"/>
      </dsp:txXfrm>
    </dsp:sp>
    <dsp:sp modelId="{06E05601-CD09-4565-881C-65EBE3DB9DC2}">
      <dsp:nvSpPr>
        <dsp:cNvPr id="0" name=""/>
        <dsp:cNvSpPr/>
      </dsp:nvSpPr>
      <dsp:spPr>
        <a:xfrm>
          <a:off x="0" y="378167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567000"/>
              <a:satOff val="10767"/>
              <a:lumOff val="-201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EA7C6-6D92-4A10-8E4D-B8D87E9D1BA3}">
      <dsp:nvSpPr>
        <dsp:cNvPr id="0" name=""/>
        <dsp:cNvSpPr/>
      </dsp:nvSpPr>
      <dsp:spPr>
        <a:xfrm>
          <a:off x="471914" y="358979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567000"/>
                <a:satOff val="10767"/>
                <a:lumOff val="-2018"/>
                <a:alphaOff val="0"/>
                <a:shade val="74000"/>
                <a:satMod val="130000"/>
                <a:lumMod val="90000"/>
              </a:schemeClr>
              <a:schemeClr val="accent3">
                <a:hueOff val="-10567000"/>
                <a:satOff val="10767"/>
                <a:lumOff val="-201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600" b="0" i="0" kern="1200" dirty="0" smtClean="0"/>
            <a:t>REFERENCIAS</a:t>
          </a:r>
          <a:endParaRPr lang="es-ES" sz="1600" b="0" i="0" kern="1200" dirty="0"/>
        </a:p>
      </dsp:txBody>
      <dsp:txXfrm>
        <a:off x="490648" y="3608532"/>
        <a:ext cx="6569334" cy="346292"/>
      </dsp:txXfrm>
    </dsp:sp>
    <dsp:sp modelId="{96FB1E42-C49F-4A86-ABCA-4B9C1A5CB2BE}">
      <dsp:nvSpPr>
        <dsp:cNvPr id="0" name=""/>
        <dsp:cNvSpPr/>
      </dsp:nvSpPr>
      <dsp:spPr>
        <a:xfrm>
          <a:off x="0" y="4371358"/>
          <a:ext cx="943828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B4775-16C7-4BFA-ABEE-D3A96D2CAD27}">
      <dsp:nvSpPr>
        <dsp:cNvPr id="0" name=""/>
        <dsp:cNvSpPr/>
      </dsp:nvSpPr>
      <dsp:spPr>
        <a:xfrm>
          <a:off x="471914" y="4179478"/>
          <a:ext cx="6606802" cy="3837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721" tIns="0" rIns="2497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600" b="0" i="0" kern="1200" dirty="0" smtClean="0"/>
            <a:t>ANEXOS</a:t>
          </a:r>
          <a:endParaRPr lang="es-ES" sz="1600" b="0" i="0" kern="1200" dirty="0"/>
        </a:p>
      </dsp:txBody>
      <dsp:txXfrm>
        <a:off x="490648" y="4198212"/>
        <a:ext cx="656933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08B4-7538-4F0F-ACEA-5F2F5C103DFE}">
      <dsp:nvSpPr>
        <dsp:cNvPr id="0" name=""/>
        <dsp:cNvSpPr/>
      </dsp:nvSpPr>
      <dsp:spPr>
        <a:xfrm>
          <a:off x="0" y="2927368"/>
          <a:ext cx="9551276" cy="9608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Puede </a:t>
          </a:r>
          <a:r>
            <a:rPr lang="es-ES" sz="2300" b="1" i="0" kern="1200" dirty="0" smtClean="0"/>
            <a:t>incluir el objetivo del </a:t>
          </a:r>
          <a:r>
            <a:rPr lang="es-ES" sz="2300" b="1" i="0" kern="1200" dirty="0" smtClean="0"/>
            <a:t>trabajo y </a:t>
          </a:r>
          <a:r>
            <a:rPr lang="es-ES" sz="2300" b="1" i="0" kern="1200" dirty="0" smtClean="0"/>
            <a:t>establecer los límites de su alcance</a:t>
          </a:r>
          <a:r>
            <a:rPr lang="es-ES" sz="2300" b="0" i="0" kern="1200" dirty="0" smtClean="0"/>
            <a:t>.  </a:t>
          </a:r>
          <a:endParaRPr lang="es-ES" sz="2300" kern="1200" dirty="0"/>
        </a:p>
      </dsp:txBody>
      <dsp:txXfrm>
        <a:off x="0" y="2927368"/>
        <a:ext cx="9551276" cy="960827"/>
      </dsp:txXfrm>
    </dsp:sp>
    <dsp:sp modelId="{07C5E705-A9C8-4D2D-AAC6-6D0720140725}">
      <dsp:nvSpPr>
        <dsp:cNvPr id="0" name=""/>
        <dsp:cNvSpPr/>
      </dsp:nvSpPr>
      <dsp:spPr>
        <a:xfrm rot="10800000">
          <a:off x="0" y="1464027"/>
          <a:ext cx="9551276" cy="1477752"/>
        </a:xfrm>
        <a:prstGeom prst="upArrowCallou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Se presenta el tema de investigación en forma resumida.</a:t>
          </a:r>
          <a:endParaRPr lang="es-ES" sz="2300" kern="1200" dirty="0"/>
        </a:p>
      </dsp:txBody>
      <dsp:txXfrm rot="10800000">
        <a:off x="0" y="1464027"/>
        <a:ext cx="9551276" cy="960199"/>
      </dsp:txXfrm>
    </dsp:sp>
    <dsp:sp modelId="{D170DD22-D821-4636-BEA4-AFB9B3C63767}">
      <dsp:nvSpPr>
        <dsp:cNvPr id="0" name=""/>
        <dsp:cNvSpPr/>
      </dsp:nvSpPr>
      <dsp:spPr>
        <a:xfrm rot="10800000">
          <a:off x="0" y="687"/>
          <a:ext cx="9551276" cy="1477752"/>
        </a:xfrm>
        <a:prstGeom prst="upArrowCallou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Se expone el propósito del trabajo.</a:t>
          </a:r>
          <a:endParaRPr lang="es-ES" sz="2300" kern="1200" dirty="0"/>
        </a:p>
      </dsp:txBody>
      <dsp:txXfrm rot="10800000">
        <a:off x="0" y="687"/>
        <a:ext cx="9551276" cy="960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A449C-C615-46BC-BB46-45181C467D72}">
      <dsp:nvSpPr>
        <dsp:cNvPr id="0" name=""/>
        <dsp:cNvSpPr/>
      </dsp:nvSpPr>
      <dsp:spPr>
        <a:xfrm>
          <a:off x="0" y="3767272"/>
          <a:ext cx="9659007" cy="824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En su contenido se presenta documentación  que respalda y fundamenta lo que estamos escribiendo.</a:t>
          </a:r>
          <a:endParaRPr lang="es-ES" sz="2000" kern="1200" dirty="0"/>
        </a:p>
      </dsp:txBody>
      <dsp:txXfrm>
        <a:off x="0" y="3767272"/>
        <a:ext cx="9659007" cy="824187"/>
      </dsp:txXfrm>
    </dsp:sp>
    <dsp:sp modelId="{F654E2BA-19EA-4ECF-B43F-3BCD989C6716}">
      <dsp:nvSpPr>
        <dsp:cNvPr id="0" name=""/>
        <dsp:cNvSpPr/>
      </dsp:nvSpPr>
      <dsp:spPr>
        <a:xfrm rot="10800000">
          <a:off x="0" y="2512035"/>
          <a:ext cx="9659007" cy="1267599"/>
        </a:xfrm>
        <a:prstGeom prst="upArrowCallout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Debe tener la característica de ser escrita con objetividad.</a:t>
          </a:r>
          <a:endParaRPr lang="es-ES" sz="2000" kern="1200" dirty="0"/>
        </a:p>
      </dsp:txBody>
      <dsp:txXfrm rot="10800000">
        <a:off x="0" y="2512035"/>
        <a:ext cx="9659007" cy="823648"/>
      </dsp:txXfrm>
    </dsp:sp>
    <dsp:sp modelId="{ECDB3295-5F98-43FB-BE94-A6589ADB751C}">
      <dsp:nvSpPr>
        <dsp:cNvPr id="0" name=""/>
        <dsp:cNvSpPr/>
      </dsp:nvSpPr>
      <dsp:spPr>
        <a:xfrm rot="10800000">
          <a:off x="0" y="1256798"/>
          <a:ext cx="9659007" cy="1267599"/>
        </a:xfrm>
        <a:prstGeom prst="upArrowCallout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Debe estar escrito de manera formal, con los verbos en infinitivo, respetando las reglas ortográficas y gramaticales, con frases simples y cortas, con vocabulario adecuado.</a:t>
          </a:r>
          <a:endParaRPr lang="es-ES" sz="2000" kern="1200" dirty="0"/>
        </a:p>
      </dsp:txBody>
      <dsp:txXfrm rot="10800000">
        <a:off x="0" y="1256798"/>
        <a:ext cx="9659007" cy="823648"/>
      </dsp:txXfrm>
    </dsp:sp>
    <dsp:sp modelId="{120FFF3F-210E-4C6D-904D-7E34205B5108}">
      <dsp:nvSpPr>
        <dsp:cNvPr id="0" name=""/>
        <dsp:cNvSpPr/>
      </dsp:nvSpPr>
      <dsp:spPr>
        <a:xfrm rot="10800000">
          <a:off x="0" y="1561"/>
          <a:ext cx="9659007" cy="1267599"/>
        </a:xfrm>
        <a:prstGeom prst="upArrowCallou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Presenta el </a:t>
          </a:r>
          <a:r>
            <a:rPr lang="es-ES" sz="2000" b="1" i="0" kern="1200" dirty="0" smtClean="0"/>
            <a:t>contenido del trabajo</a:t>
          </a:r>
          <a:r>
            <a:rPr lang="es-ES" sz="2000" b="0" i="0" kern="1200" dirty="0" smtClean="0"/>
            <a:t>, organizado en secciones o capítulos con subtemas y subtítulos</a:t>
          </a:r>
          <a:endParaRPr lang="es-ES" sz="2000" kern="1200" dirty="0"/>
        </a:p>
      </dsp:txBody>
      <dsp:txXfrm rot="10800000">
        <a:off x="0" y="1561"/>
        <a:ext cx="9659007" cy="823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60ECF-8387-48A8-8CB3-E9FC1F2DA4C2}">
      <dsp:nvSpPr>
        <dsp:cNvPr id="0" name=""/>
        <dsp:cNvSpPr/>
      </dsp:nvSpPr>
      <dsp:spPr>
        <a:xfrm>
          <a:off x="0" y="2002513"/>
          <a:ext cx="9601200" cy="1313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i="0" kern="1200" dirty="0" smtClean="0"/>
            <a:t>Expresa las opiniones que se derivan del análisis y reflexión del tema, además de los resultados de lo investigado.</a:t>
          </a:r>
          <a:endParaRPr lang="es-ES" sz="3100" kern="1200" dirty="0"/>
        </a:p>
      </dsp:txBody>
      <dsp:txXfrm>
        <a:off x="0" y="2002513"/>
        <a:ext cx="9601200" cy="1313865"/>
      </dsp:txXfrm>
    </dsp:sp>
    <dsp:sp modelId="{86E89C56-7E49-4808-9A81-84BDF1D3629B}">
      <dsp:nvSpPr>
        <dsp:cNvPr id="0" name=""/>
        <dsp:cNvSpPr/>
      </dsp:nvSpPr>
      <dsp:spPr>
        <a:xfrm rot="10800000">
          <a:off x="0" y="1496"/>
          <a:ext cx="9601200" cy="2020725"/>
        </a:xfrm>
        <a:prstGeom prst="upArrowCallou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i="0" kern="1200" dirty="0" smtClean="0"/>
            <a:t>Es un </a:t>
          </a:r>
          <a:r>
            <a:rPr lang="es-ES" sz="3100" b="1" i="0" kern="1200" dirty="0" smtClean="0"/>
            <a:t>repaso de las ideas principales de la investigación central</a:t>
          </a:r>
          <a:r>
            <a:rPr lang="es-ES" sz="3100" b="0" i="0" kern="1200" dirty="0" smtClean="0"/>
            <a:t>, con el aporte personal del autor.</a:t>
          </a:r>
          <a:endParaRPr lang="es-ES" sz="3100" kern="1200" dirty="0"/>
        </a:p>
      </dsp:txBody>
      <dsp:txXfrm rot="10800000">
        <a:off x="0" y="1496"/>
        <a:ext cx="9601200" cy="131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129334" cy="1515533"/>
          </a:xfrm>
        </p:spPr>
        <p:txBody>
          <a:bodyPr/>
          <a:lstStyle/>
          <a:p>
            <a:r>
              <a:rPr lang="es-MX" sz="4800" dirty="0" smtClean="0"/>
              <a:t>Elaboración de una monografía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Biblioteca José Claudio </a:t>
            </a:r>
            <a:r>
              <a:rPr lang="es-MX" dirty="0" err="1" smtClean="0"/>
              <a:t>Williman</a:t>
            </a:r>
            <a:endParaRPr lang="es-MX" dirty="0" smtClean="0"/>
          </a:p>
          <a:p>
            <a:r>
              <a:rPr lang="es-MX" dirty="0" smtClean="0"/>
              <a:t>Instituto Universitario IUACJ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6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892" y="792947"/>
            <a:ext cx="9582805" cy="920240"/>
          </a:xfrm>
        </p:spPr>
        <p:txBody>
          <a:bodyPr/>
          <a:lstStyle/>
          <a:p>
            <a:r>
              <a:rPr lang="es-UY" dirty="0" smtClean="0"/>
              <a:t>INTRODUCCIÓN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14735"/>
              </p:ext>
            </p:extLst>
          </p:nvPr>
        </p:nvGraphicFramePr>
        <p:xfrm>
          <a:off x="1295400" y="1986455"/>
          <a:ext cx="9551276" cy="388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3" y="729885"/>
            <a:ext cx="9467191" cy="604929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CUERPO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29710" y="1524000"/>
          <a:ext cx="9659007" cy="45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CITACIONES Y REFERENCIAS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la construcción de citas en el texto se utilizará el formato APA (American </a:t>
            </a:r>
            <a:r>
              <a:rPr lang="es-MX" dirty="0" err="1" smtClean="0"/>
              <a:t>Psychological</a:t>
            </a:r>
            <a:r>
              <a:rPr lang="es-MX" dirty="0" smtClean="0"/>
              <a:t> </a:t>
            </a:r>
            <a:r>
              <a:rPr lang="es-MX" dirty="0" err="1" smtClean="0"/>
              <a:t>Association</a:t>
            </a:r>
            <a:r>
              <a:rPr lang="es-MX" dirty="0" smtClean="0"/>
              <a:t>).</a:t>
            </a:r>
          </a:p>
          <a:p>
            <a:r>
              <a:rPr lang="es-MX" dirty="0" smtClean="0"/>
              <a:t>Al final de la monografía se incluirá un listado en orden alfabético que se titulará: “Referencias Bibliográficas”.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3674" y="1073151"/>
            <a:ext cx="5001407" cy="99508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 listado de Referencias Bibliográficas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155" y="1073151"/>
            <a:ext cx="4233477" cy="49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Anexos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son obligatorios.</a:t>
            </a:r>
          </a:p>
          <a:p>
            <a:r>
              <a:rPr lang="es-MX" dirty="0" smtClean="0"/>
              <a:t>Complementan la información esencial a la monografía.</a:t>
            </a:r>
          </a:p>
          <a:p>
            <a:r>
              <a:rPr lang="es-MX" dirty="0" smtClean="0"/>
              <a:t>En anexos pueden ir: pautas, tablas de resultados, figuras, cuadros, mapas y todo material que no se haya incluido en el cuerpo de la monografía.</a:t>
            </a:r>
          </a:p>
          <a:p>
            <a:r>
              <a:rPr lang="es-MX" dirty="0" smtClean="0"/>
              <a:t>Debe identificarse con un número o una letra. Por ejemplo: anexo 1, anexo 2…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269402" y="2342310"/>
            <a:ext cx="9601200" cy="331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 smtClean="0"/>
              <a:t>¡Gracias por tu atención!</a:t>
            </a:r>
            <a:endParaRPr lang="en-US" sz="6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487917" y="4298730"/>
            <a:ext cx="36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biblioteca@iuacj.edu.uy</a:t>
            </a:r>
            <a:endParaRPr lang="es-ES" dirty="0"/>
          </a:p>
        </p:txBody>
      </p:sp>
      <p:pic>
        <p:nvPicPr>
          <p:cNvPr id="5" name="4 Imagen" descr="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63" y="4145674"/>
            <a:ext cx="625364" cy="6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62525"/>
              </p:ext>
            </p:extLst>
          </p:nvPr>
        </p:nvGraphicFramePr>
        <p:xfrm>
          <a:off x="1418897" y="1334814"/>
          <a:ext cx="9438289" cy="475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647090" y="798784"/>
            <a:ext cx="660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/>
              <a:t>ESTRUCTURA DE UNA MONOGRAFÍA</a:t>
            </a:r>
            <a:endParaRPr lang="es-E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Carátula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Nombre de la Institución</a:t>
            </a:r>
          </a:p>
          <a:p>
            <a:r>
              <a:rPr lang="es-MX" dirty="0" smtClean="0"/>
              <a:t>Título y subtítulo (si corresponde) del trabajo</a:t>
            </a:r>
          </a:p>
          <a:p>
            <a:r>
              <a:rPr lang="es-MX" dirty="0" smtClean="0"/>
              <a:t>Nombre del docente de la asignatura</a:t>
            </a:r>
          </a:p>
          <a:p>
            <a:r>
              <a:rPr lang="es-MX" dirty="0" smtClean="0"/>
              <a:t>Nombre del autor/es del trabajo.</a:t>
            </a:r>
          </a:p>
          <a:p>
            <a:r>
              <a:rPr lang="es-MX" dirty="0" smtClean="0"/>
              <a:t>Localidad</a:t>
            </a:r>
            <a:r>
              <a:rPr lang="en-US" dirty="0" smtClean="0"/>
              <a:t> y </a:t>
            </a:r>
            <a:r>
              <a:rPr lang="en-US" dirty="0" err="1" smtClean="0"/>
              <a:t>año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4261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3862" y="1248382"/>
            <a:ext cx="3831206" cy="82215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 caratula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656" y="620110"/>
            <a:ext cx="4434647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Tabla de contenido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este espacio se incluye: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Capítulos</a:t>
            </a:r>
            <a:r>
              <a:rPr lang="en-US" dirty="0" smtClean="0"/>
              <a:t> y sus subdivisiones tal cual aparecen en el trabajo identificado con sus respectivos números de página.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Se realiza de forma automática.</a:t>
            </a:r>
          </a:p>
        </p:txBody>
      </p:sp>
    </p:spTree>
    <p:extLst>
      <p:ext uri="{BB962C8B-B14F-4D97-AF65-F5344CB8AC3E}">
        <p14:creationId xmlns:p14="http://schemas.microsoft.com/office/powerpoint/2010/main" val="40712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4866" y="720763"/>
            <a:ext cx="7282028" cy="1167204"/>
          </a:xfrm>
        </p:spPr>
        <p:txBody>
          <a:bodyPr>
            <a:normAutofit/>
          </a:bodyPr>
          <a:lstStyle/>
          <a:p>
            <a:r>
              <a:rPr lang="es-MX" dirty="0" smtClean="0"/>
              <a:t>Ejemplo Tabla de contenido</a:t>
            </a:r>
            <a:endParaRPr lang="en-US" dirty="0"/>
          </a:p>
        </p:txBody>
      </p:sp>
      <p:pic>
        <p:nvPicPr>
          <p:cNvPr id="1026" name="Picture 2" descr="Como crear Tabla de contenido automático en Word 2020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95" y="1807840"/>
            <a:ext cx="7514480" cy="42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7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 de tablas y figuras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agrupa por tipos: tablas y figuras (gráficas, diagramas, mapas, dibujos, fotografías y cuadros).</a:t>
            </a:r>
          </a:p>
          <a:p>
            <a:r>
              <a:rPr lang="es-MX" dirty="0" smtClean="0"/>
              <a:t>Se diferencian mediante números, por ejemplo, tabla 1.1…tabla 1.2… y en figura 1.1… figura 1.2</a:t>
            </a:r>
            <a:r>
              <a:rPr lang="en-US" dirty="0" smtClean="0"/>
              <a:t> </a:t>
            </a:r>
          </a:p>
          <a:p>
            <a:r>
              <a:rPr lang="es-MX" dirty="0" smtClean="0"/>
              <a:t>El listado de tablas y figuras, deberá ir siguiente a la tabla de contenido en el inicio del trabajo, identificado por número de página.</a:t>
            </a:r>
          </a:p>
        </p:txBody>
      </p:sp>
    </p:spTree>
    <p:extLst>
      <p:ext uri="{BB962C8B-B14F-4D97-AF65-F5344CB8AC3E}">
        <p14:creationId xmlns:p14="http://schemas.microsoft.com/office/powerpoint/2010/main" val="18902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lista de tablas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125" y="2557463"/>
            <a:ext cx="663574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lista de figuras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126" y="2882714"/>
            <a:ext cx="6963747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1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393</Words>
  <Application>Microsoft Office PowerPoint</Application>
  <PresentationFormat>Panorámica</PresentationFormat>
  <Paragraphs>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Orgánico</vt:lpstr>
      <vt:lpstr>Elaboración de una monografía</vt:lpstr>
      <vt:lpstr>Presentación de PowerPoint</vt:lpstr>
      <vt:lpstr>Carátula</vt:lpstr>
      <vt:lpstr>Ejemplo caratula</vt:lpstr>
      <vt:lpstr>Tabla de contenido</vt:lpstr>
      <vt:lpstr>Ejemplo Tabla de contenido</vt:lpstr>
      <vt:lpstr>Lista de tablas y figuras</vt:lpstr>
      <vt:lpstr>Ejemplo lista de tablas</vt:lpstr>
      <vt:lpstr>Ejemplo lista de figuras</vt:lpstr>
      <vt:lpstr>INTRODUCCIÓN</vt:lpstr>
      <vt:lpstr>CUERPO </vt:lpstr>
      <vt:lpstr>CONCLUSIONES</vt:lpstr>
      <vt:lpstr>CITACIONES Y REFERENCIAS</vt:lpstr>
      <vt:lpstr>Ejemplo listado de Referencias Bibliográficas</vt:lpstr>
      <vt:lpstr>Anexos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una monografía</dc:title>
  <dc:creator>Biblioteca IUACJ</dc:creator>
  <cp:lastModifiedBy>Biblioteca IUACJ</cp:lastModifiedBy>
  <cp:revision>15</cp:revision>
  <dcterms:created xsi:type="dcterms:W3CDTF">2022-05-02T16:27:53Z</dcterms:created>
  <dcterms:modified xsi:type="dcterms:W3CDTF">2022-06-21T17:20:26Z</dcterms:modified>
</cp:coreProperties>
</file>